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Lst>
  <p:notesMasterIdLst>
    <p:notesMasterId r:id="rId21"/>
  </p:notesMasterIdLst>
  <p:sldIdLst>
    <p:sldId id="256" r:id="rId3"/>
    <p:sldId id="257" r:id="rId4"/>
    <p:sldId id="331" r:id="rId5"/>
    <p:sldId id="263" r:id="rId6"/>
    <p:sldId id="344" r:id="rId7"/>
    <p:sldId id="480" r:id="rId8"/>
    <p:sldId id="347" r:id="rId9"/>
    <p:sldId id="348" r:id="rId10"/>
    <p:sldId id="483" r:id="rId11"/>
    <p:sldId id="484" r:id="rId12"/>
    <p:sldId id="481" r:id="rId13"/>
    <p:sldId id="268" r:id="rId14"/>
    <p:sldId id="471" r:id="rId15"/>
    <p:sldId id="478" r:id="rId16"/>
    <p:sldId id="270" r:id="rId17"/>
    <p:sldId id="350" r:id="rId18"/>
    <p:sldId id="264" r:id="rId19"/>
    <p:sldId id="485" r:id="rId20"/>
  </p:sldIdLst>
  <p:sldSz cx="9144000" cy="5143500" type="screen16x9"/>
  <p:notesSz cx="7315200" cy="9601200"/>
  <p:embeddedFontLst>
    <p:embeddedFont>
      <p:font typeface="Calibri" panose="020F0502020204030204" pitchFamily="34" charset="0"/>
      <p:regular r:id="rId22"/>
      <p:bold r:id="rId23"/>
      <p:italic r:id="rId24"/>
      <p:boldItalic r:id="rId25"/>
    </p:embeddedFont>
    <p:embeddedFont>
      <p:font typeface="Helvetica Neue"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1" roundtripDataSignature="AMtx7mjF1oCb5BDnh+8/m0SM79F8FZN/6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376E4-C45D-4A8F-BA71-1B8867C66C6D}" v="60" dt="2023-03-23T16:55:12.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57" autoAdjust="0"/>
  </p:normalViewPr>
  <p:slideViewPr>
    <p:cSldViewPr snapToGrid="0">
      <p:cViewPr varScale="1">
        <p:scale>
          <a:sx n="66" d="100"/>
          <a:sy n="66" d="100"/>
        </p:scale>
        <p:origin x="1208"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583" cy="480141"/>
          </a:xfrm>
          <a:prstGeom prst="rect">
            <a:avLst/>
          </a:prstGeom>
          <a:noFill/>
          <a:ln>
            <a:noFill/>
          </a:ln>
        </p:spPr>
        <p:txBody>
          <a:bodyPr spcFirstLastPara="1" wrap="square" lIns="96630" tIns="48302" rIns="96630" bIns="48302"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2962" y="0"/>
            <a:ext cx="3170583" cy="480141"/>
          </a:xfrm>
          <a:prstGeom prst="rect">
            <a:avLst/>
          </a:prstGeom>
          <a:noFill/>
          <a:ln>
            <a:noFill/>
          </a:ln>
        </p:spPr>
        <p:txBody>
          <a:bodyPr spcFirstLastPara="1" wrap="square" lIns="96630" tIns="48302" rIns="96630" bIns="48302"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2183" y="4561341"/>
            <a:ext cx="5850835" cy="4319648"/>
          </a:xfrm>
          <a:prstGeom prst="rect">
            <a:avLst/>
          </a:prstGeom>
          <a:noFill/>
          <a:ln>
            <a:noFill/>
          </a:ln>
        </p:spPr>
        <p:txBody>
          <a:bodyPr spcFirstLastPara="1" wrap="square" lIns="96630" tIns="48302" rIns="96630" bIns="48302"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36"/>
            <a:ext cx="3170583" cy="480141"/>
          </a:xfrm>
          <a:prstGeom prst="rect">
            <a:avLst/>
          </a:prstGeom>
          <a:noFill/>
          <a:ln>
            <a:noFill/>
          </a:ln>
        </p:spPr>
        <p:txBody>
          <a:bodyPr spcFirstLastPara="1" wrap="square" lIns="96630" tIns="48302" rIns="96630" bIns="48302"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2962" y="9119436"/>
            <a:ext cx="3170583" cy="480141"/>
          </a:xfrm>
          <a:prstGeom prst="rect">
            <a:avLst/>
          </a:prstGeom>
          <a:noFill/>
          <a:ln>
            <a:noFill/>
          </a:ln>
        </p:spPr>
        <p:txBody>
          <a:bodyPr spcFirstLastPara="1" wrap="square" lIns="96630" tIns="48302" rIns="96630" bIns="48302" anchor="b" anchorCtr="0">
            <a:noAutofit/>
          </a:bodyPr>
          <a:lstStyle/>
          <a:p>
            <a:pPr algn="r">
              <a:buSzPts val="1200"/>
            </a:pPr>
            <a:fld id="{00000000-1234-1234-1234-123412341234}" type="slidenum">
              <a:rPr lang="en-US"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body" idx="1"/>
          </p:nvPr>
        </p:nvSpPr>
        <p:spPr>
          <a:xfrm>
            <a:off x="732183" y="4561341"/>
            <a:ext cx="5850835" cy="4319648"/>
          </a:xfrm>
          <a:prstGeom prst="rect">
            <a:avLst/>
          </a:prstGeom>
          <a:noFill/>
          <a:ln>
            <a:noFill/>
          </a:ln>
        </p:spPr>
        <p:txBody>
          <a:bodyPr spcFirstLastPara="1" wrap="square" lIns="96630" tIns="48302" rIns="96630" bIns="48302" anchor="t" anchorCtr="0">
            <a:noAutofit/>
          </a:bodyPr>
          <a:lstStyle/>
          <a:p>
            <a:pPr marL="0" indent="0">
              <a:spcBef>
                <a:spcPts val="371"/>
              </a:spcBef>
            </a:pPr>
            <a:r>
              <a:rPr lang="en-US" b="1" dirty="0"/>
              <a:t>**If you have any questions about this PowerPoint, please contact your Bread for the World organizer: https://www.bread.org/offering-letters/#regional-organizers. Visit www.bread.org/OL for more info.**</a:t>
            </a:r>
          </a:p>
          <a:p>
            <a:pPr marL="0" indent="0">
              <a:spcBef>
                <a:spcPts val="371"/>
              </a:spcBef>
            </a:pPr>
            <a:endParaRPr lang="en-US" b="1" dirty="0"/>
          </a:p>
          <a:p>
            <a:pPr marL="0" indent="0">
              <a:spcBef>
                <a:spcPts val="371"/>
              </a:spcBef>
            </a:pPr>
            <a:r>
              <a:rPr lang="en-US" b="0" i="1" dirty="0"/>
              <a:t>Use and adapt some or all of these slides in a way that works for your context. Each slide includes a script in the notes section, which can help guide your presentation. Feel free to use your own words!</a:t>
            </a:r>
          </a:p>
          <a:p>
            <a:pPr marL="0" indent="0">
              <a:spcBef>
                <a:spcPts val="371"/>
              </a:spcBef>
            </a:pPr>
            <a:endParaRPr lang="en-US" b="0" dirty="0"/>
          </a:p>
          <a:p>
            <a:pPr marL="0" indent="0">
              <a:spcBef>
                <a:spcPts val="371"/>
              </a:spcBef>
            </a:pPr>
            <a:r>
              <a:rPr lang="en-US" b="1" dirty="0"/>
              <a:t>Slide 1</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this presentation of Bread for the World, the farm bill, and the Offering of Letters.” </a:t>
            </a:r>
            <a:endParaRPr b="0" dirty="0"/>
          </a:p>
        </p:txBody>
      </p:sp>
      <p:sp>
        <p:nvSpPr>
          <p:cNvPr id="77" name="Google Shape;77;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072998a97f_0_14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2072998a97f_0_149:notes"/>
          <p:cNvSpPr txBox="1">
            <a:spLocks noGrp="1"/>
          </p:cNvSpPr>
          <p:nvPr>
            <p:ph type="body" idx="1"/>
          </p:nvPr>
        </p:nvSpPr>
        <p:spPr>
          <a:xfrm>
            <a:off x="731520" y="4560564"/>
            <a:ext cx="5852035" cy="4320657"/>
          </a:xfrm>
          <a:prstGeom prst="rect">
            <a:avLst/>
          </a:prstGeom>
          <a:noFill/>
          <a:ln>
            <a:noFill/>
          </a:ln>
        </p:spPr>
        <p:txBody>
          <a:bodyPr spcFirstLastPara="1" wrap="square" lIns="96527" tIns="48251" rIns="96527" bIns="48251" anchor="t" anchorCtr="0">
            <a:noAutofit/>
          </a:bodyPr>
          <a:lstStyle/>
          <a:p>
            <a:pPr marL="0" indent="0">
              <a:spcBef>
                <a:spcPts val="0"/>
              </a:spcBef>
            </a:pPr>
            <a:r>
              <a:rPr lang="en-US" b="1" dirty="0"/>
              <a:t>Slide 10</a:t>
            </a:r>
            <a:r>
              <a:rPr lang="en-US" b="0"/>
              <a:t>: “</a:t>
            </a:r>
            <a:r>
              <a:rPr lang="en-US" sz="1800">
                <a:effectLst/>
                <a:latin typeface="Calibri" panose="020F0502020204030204" pitchFamily="34" charset="0"/>
                <a:ea typeface="Calibri" panose="020F0502020204030204" pitchFamily="34" charset="0"/>
              </a:rPr>
              <a:t>Although we’ve all heard that there is enough food to feed everyone globally, as many as 828 million people still go hungry</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After steadily declining for a decade, world hunger is on the rise, affecting nearly 10% of people globally. And the hunger crisis that steadily worsened during 2022 continues this year. For perspective, in 2014, 81 million people needed lifesaving humanitarian assistance. In 2023, nearly 340 million people do.</a:t>
            </a:r>
          </a:p>
          <a:p>
            <a:pPr marL="0" indent="0">
              <a:spcBef>
                <a:spcPts val="0"/>
              </a:spcBef>
            </a:pPr>
            <a:endParaRPr lang="en-US" sz="1800" b="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dirty="0">
                <a:effectLst/>
                <a:latin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step back, we see that from when Bread for the World began in 1974 to today, we have made truly remarkable progress against hunger and poverty. When Bread began in 1974, 1 in 3 people were hungry. Today, it’s 1 in 10, all the more remarkable as the population has increased exponentially during that time. 1 in 10 is still too high, but it’s amazing to see such progress. However, in the past few years we’ve been moving in the wrong direction. The bottom line: there’s still work to be done.</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396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Slide 11</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Which brings us to the farm bill. In the next few slides, we will share a little more about what’s in the farm bill. But first we want to talk about why Bread for the World advocates on the farm bill. I’m going to read these two paragraphs out loud, and you’re welcome to follow along on the slide. </a:t>
            </a:r>
          </a:p>
          <a:p>
            <a:pPr marL="0" indent="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r>
              <a:rPr lang="en-US" sz="1800" dirty="0">
                <a:effectLst/>
                <a:latin typeface="Calibri" panose="020F0502020204030204" pitchFamily="34" charset="0"/>
                <a:ea typeface="Calibri" panose="020F0502020204030204" pitchFamily="34" charset="0"/>
                <a:cs typeface="Times New Roman" panose="02020603050405020304" pitchFamily="18" charset="0"/>
              </a:rPr>
              <a:t>“U.S. policies and programs impact the lives and livelihood of people in the U.S. and in every corner of the world. This worldwide impact is especially true of large, multifaceted legislation like the U.S. farm bill. Every five years, Congress must reauthorize the farm bill, and every five years, Bread is at the table advocating for a bill that helps ensure all people, in every corner of the world, can survive and thrive. Our faith calls us to engage, and we know that if we do not speak up, other voices and interests will fill the silence. </a:t>
            </a:r>
          </a:p>
          <a:p>
            <a:pPr marL="0" indent="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r>
              <a:rPr lang="en-US" sz="1800" dirty="0">
                <a:effectLst/>
                <a:latin typeface="Calibri" panose="020F0502020204030204" pitchFamily="34" charset="0"/>
                <a:ea typeface="Calibri" panose="020F0502020204030204" pitchFamily="34" charset="0"/>
                <a:cs typeface="Times New Roman" panose="02020603050405020304" pitchFamily="18" charset="0"/>
              </a:rPr>
              <a:t>“The farm bill impacts all of us because it helps shape local, regional, national and global food systems (that is, the path food travels from farm to fork). In 2023, Bread for the World is calling for a farm bill that builds healthy, equitable, and sustainable food systems, both domestically and internationally. We know that the whole human family is connected, and that local and global food systems overlap and intersect in various ways. As people called to love our neighbors as ourselves, we seek to influence this far-reaching legislation for the benefit of those most in need, both near and far, and for a stronger and brighter future for all.”</a:t>
            </a:r>
            <a:endParaRPr lang="en-US" b="1"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rPr>
              <a:pPr algn="r">
                <a:buSzPts val="1200"/>
              </a:pPr>
              <a:t>11</a:t>
            </a:fld>
            <a:endParaRPr lang="en-US" sz="1200">
              <a:solidFill>
                <a:schemeClr val="dk1"/>
              </a:solidFill>
            </a:endParaRPr>
          </a:p>
        </p:txBody>
      </p:sp>
    </p:spTree>
    <p:extLst>
      <p:ext uri="{BB962C8B-B14F-4D97-AF65-F5344CB8AC3E}">
        <p14:creationId xmlns:p14="http://schemas.microsoft.com/office/powerpoint/2010/main" val="169100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0735042756_0_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0735042756_0_9:notes"/>
          <p:cNvSpPr txBox="1">
            <a:spLocks noGrp="1"/>
          </p:cNvSpPr>
          <p:nvPr>
            <p:ph type="body" idx="1"/>
          </p:nvPr>
        </p:nvSpPr>
        <p:spPr>
          <a:xfrm>
            <a:off x="731520" y="4560564"/>
            <a:ext cx="5852035" cy="4320657"/>
          </a:xfrm>
          <a:prstGeom prst="rect">
            <a:avLst/>
          </a:prstGeom>
          <a:noFill/>
          <a:ln>
            <a:noFill/>
          </a:ln>
        </p:spPr>
        <p:txBody>
          <a:bodyPr spcFirstLastPara="1" wrap="square" lIns="96527" tIns="48251" rIns="96527" bIns="48251" anchor="t" anchorCtr="0">
            <a:noAutofit/>
          </a:bodyPr>
          <a:lstStyle/>
          <a:p>
            <a:pPr marL="0" indent="0">
              <a:spcBef>
                <a:spcPts val="0"/>
              </a:spcBef>
            </a:pPr>
            <a:r>
              <a:rPr lang="en-US" b="1" dirty="0"/>
              <a:t>Slide 12</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U.S. farm bill is reauthorized every 5 years. The current farm bill expires on September 30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as we just heard, it touches the lives of nearly everyone in the United States and millions around the world. It’s important, and we have an opportunity and indeed a mandate to leverage our influence to impact this bill for the common good.</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endParaRPr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Slide 13</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So what’s in the farm bill? Here you can see the current farm bill programs, divided up by how much of the overall funding is spent on each program. You can see conservation programs and commodities are at 7% each, crop insurance is 9%, and nutrition programs are at 76%. The largest of the nutrition programs is the Supplemental Nutrition Assistance Program, or SNAP, which is our nation’s most important anti-hunger program. The reality is the majority of farm bill spending goes toward critical, safety-net nutrition programs like SNAP. And finally we have this “other” category that receives 1% of overall funding for things like forestry, rural development and research.</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endParaRPr lang="en-US" b="1"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rPr>
              <a:pPr algn="r">
                <a:buSzPts val="1200"/>
              </a:pPr>
              <a:t>13</a:t>
            </a:fld>
            <a:endParaRPr lang="en-US" sz="1200">
              <a:solidFill>
                <a:schemeClr val="dk1"/>
              </a:solidFill>
            </a:endParaRPr>
          </a:p>
        </p:txBody>
      </p:sp>
    </p:spTree>
    <p:extLst>
      <p:ext uri="{BB962C8B-B14F-4D97-AF65-F5344CB8AC3E}">
        <p14:creationId xmlns:p14="http://schemas.microsoft.com/office/powerpoint/2010/main" val="2299820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735042756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735042756_0_0:notes"/>
          <p:cNvSpPr txBox="1">
            <a:spLocks noGrp="1"/>
          </p:cNvSpPr>
          <p:nvPr>
            <p:ph type="body" idx="1"/>
          </p:nvPr>
        </p:nvSpPr>
        <p:spPr>
          <a:xfrm>
            <a:off x="731520" y="4560564"/>
            <a:ext cx="5852035" cy="4320657"/>
          </a:xfrm>
          <a:prstGeom prst="rect">
            <a:avLst/>
          </a:prstGeom>
          <a:noFill/>
          <a:ln>
            <a:noFill/>
          </a:ln>
        </p:spPr>
        <p:txBody>
          <a:bodyPr spcFirstLastPara="1" wrap="square" lIns="96527" tIns="48251" rIns="96527" bIns="48251" anchor="t" anchorCtr="0">
            <a:noAutofit/>
          </a:bodyPr>
          <a:lstStyle/>
          <a:p>
            <a:pPr marL="0" indent="0">
              <a:spcBef>
                <a:spcPts val="0"/>
              </a:spcBef>
            </a:pPr>
            <a:r>
              <a:rPr lang="en-US" b="1" dirty="0"/>
              <a:t>Slide 14</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Nutrition programs are a huge part of the farm bill, but we also want to remember that the farm bill impacts and shapes food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systems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that’s how we are approaching it. We are seeking to build a healthy, equitable, and sustainable food system via the farm bill. Those three principles: healthy, equitable, sustainable, which you can see on this slide, guide Bread’s specific farm bill priorities. We are advocating for better nutrition, consideration of vulnerable and marginalized populations, and care for our environment, especially through reduced food waste. You can read Bread’s full 2023 farm bill policy platform online, and we will show you how to find it in just a minute.</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endParaRPr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072998a97f_0_328:notes"/>
          <p:cNvSpPr txBox="1">
            <a:spLocks noGrp="1"/>
          </p:cNvSpPr>
          <p:nvPr>
            <p:ph type="body" idx="1"/>
          </p:nvPr>
        </p:nvSpPr>
        <p:spPr>
          <a:xfrm>
            <a:off x="732182" y="4561340"/>
            <a:ext cx="5850783" cy="4319737"/>
          </a:xfrm>
          <a:prstGeom prst="rect">
            <a:avLst/>
          </a:prstGeom>
          <a:noFill/>
          <a:ln>
            <a:noFill/>
          </a:ln>
        </p:spPr>
        <p:txBody>
          <a:bodyPr spcFirstLastPara="1" wrap="square" lIns="96630" tIns="48302" rIns="96630" bIns="48302" anchor="t" anchorCtr="0">
            <a:noAutofit/>
          </a:bodyPr>
          <a:lstStyle/>
          <a:p>
            <a:pPr marL="0" indent="0">
              <a:spcBef>
                <a:spcPts val="371"/>
              </a:spcBef>
            </a:pPr>
            <a:r>
              <a:rPr lang="en-US" b="1" dirty="0"/>
              <a:t>Slide 15</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Bread’s farm bill campaign timeline. Last year Bread held consultations to prepare for the campaign, which was officially launched in December. You can see the first half of 2023 is the Offering of Letters season, when churches and campuses hold letter-writing events, and that leads to the Advocacy Summit in DC in June. Over the summer, especially August and September, is the season for in-district meetings, when members of Congress are back home. And that leads to our goal for the new farm bill in the fall. You can also see the Q1, Q2, Q3 and Q4 meetings on the timeline. These are regional Zoom meetings where the relevant Bread staff share updates and progress, volunteers share stories of what they’re doing on the ground, and you’re invited to consider next steps to carry the work forward. Your regional organizer can send you the registration link for the next meeting.”</a:t>
            </a:r>
            <a:endParaRPr b="1" dirty="0"/>
          </a:p>
        </p:txBody>
      </p:sp>
      <p:sp>
        <p:nvSpPr>
          <p:cNvPr id="213" name="Google Shape;213;g2072998a97f_0_32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Slide 16</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So here we are. Our farm bill campaign is in full-swing. As mentioned, the campaign launched in December, and there were more than 500 people who participated online and at Bread’s headquarters in Washington, DC. This slide includes a link to the full recording of the launch event and a link to a 3-minute highlights video. The launch culminated with participants committing to hold 178 letter-writing events, which we call an Offering of Letters. Since then, hundreds more churches and groups across the country have said, “Yes, we will hold an Offering of Letters.” We hope that you will as well, and we’re excited to partner with you.”</a:t>
            </a:r>
            <a:endParaRPr lang="en-US" b="1" dirty="0"/>
          </a:p>
        </p:txBody>
      </p:sp>
      <p:sp>
        <p:nvSpPr>
          <p:cNvPr id="4" name="Slide Number Placeholder 3"/>
          <p:cNvSpPr>
            <a:spLocks noGrp="1"/>
          </p:cNvSpPr>
          <p:nvPr>
            <p:ph type="sldNum" sz="quarter" idx="5"/>
          </p:nvPr>
        </p:nvSpPr>
        <p:spPr/>
        <p:txBody>
          <a:bodyPr/>
          <a:lstStyle/>
          <a:p>
            <a:fld id="{7F8BBFC2-401D-2E4D-9D3E-672B62D7758F}" type="slidenum">
              <a:rPr lang="en-US" smtClean="0"/>
              <a:pPr/>
              <a:t>16</a:t>
            </a:fld>
            <a:endParaRPr lang="en-US"/>
          </a:p>
        </p:txBody>
      </p:sp>
    </p:spTree>
    <p:extLst>
      <p:ext uri="{BB962C8B-B14F-4D97-AF65-F5344CB8AC3E}">
        <p14:creationId xmlns:p14="http://schemas.microsoft.com/office/powerpoint/2010/main" val="2000817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0735042756_0_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0735042756_0_18:notes"/>
          <p:cNvSpPr txBox="1">
            <a:spLocks noGrp="1"/>
          </p:cNvSpPr>
          <p:nvPr>
            <p:ph type="body" idx="1"/>
          </p:nvPr>
        </p:nvSpPr>
        <p:spPr>
          <a:xfrm>
            <a:off x="731520" y="4560564"/>
            <a:ext cx="5852035" cy="4320657"/>
          </a:xfrm>
          <a:prstGeom prst="rect">
            <a:avLst/>
          </a:prstGeom>
          <a:noFill/>
          <a:ln>
            <a:noFill/>
          </a:ln>
        </p:spPr>
        <p:txBody>
          <a:bodyPr spcFirstLastPara="1" wrap="square" lIns="96527" tIns="48251" rIns="96527" bIns="48251" anchor="t" anchorCtr="0">
            <a:noAutofit/>
          </a:bodyPr>
          <a:lstStyle/>
          <a:p>
            <a:pPr marL="0" indent="0">
              <a:spcBef>
                <a:spcPts val="0"/>
              </a:spcBef>
            </a:pPr>
            <a:r>
              <a:rPr lang="en-US" b="1" dirty="0"/>
              <a:t>Slide 17</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so we come to the Offering of Letters. As we’ve mentioned, an Offering of Letters is simply a letter-writing event, which has deeper meaning rooted in our shared Christian faith. It’s a straightforward advocacy “toolkit” that churches, campuses and small groups can adapt to their own contexts. Each year, Bread for the World hones in on a specific, hunger-related message for the letters, and this year our focus is the farm bill.</a:t>
            </a:r>
          </a:p>
          <a:p>
            <a:pPr marL="0" indent="0">
              <a:spcBef>
                <a:spcPts val="0"/>
              </a:spcBef>
            </a:pPr>
            <a:endParaRPr lang="en-US" sz="1800" b="0" dirty="0">
              <a:effectLst/>
              <a:latin typeface="Calibri" panose="020F0502020204030204" pitchFamily="34" charset="0"/>
              <a:cs typeface="Times New Roman" panose="02020603050405020304" pitchFamily="18" charset="0"/>
            </a:endParaRPr>
          </a:p>
          <a:p>
            <a:pPr marL="0" indent="0">
              <a:spcBef>
                <a:spcPts val="0"/>
              </a:spcBef>
            </a:pPr>
            <a:r>
              <a:rPr lang="en-US" sz="1800" b="1" i="1" dirty="0">
                <a:effectLst/>
                <a:latin typeface="Calibri" panose="020F0502020204030204" pitchFamily="34" charset="0"/>
                <a:cs typeface="Times New Roman" panose="02020603050405020304" pitchFamily="18" charset="0"/>
              </a:rPr>
              <a:t>The information below assumes the presenter will bring up and display Bread’s Offering of Letters website (www.bread.org/ol). </a:t>
            </a:r>
            <a:r>
              <a:rPr lang="en-US" sz="1800" b="1" i="1" u="sng" dirty="0">
                <a:effectLst/>
                <a:latin typeface="Calibri" panose="020F0502020204030204" pitchFamily="34" charset="0"/>
                <a:cs typeface="Times New Roman" panose="02020603050405020304" pitchFamily="18" charset="0"/>
              </a:rPr>
              <a:t>Or</a:t>
            </a:r>
            <a:r>
              <a:rPr lang="en-US" sz="1800" b="1" i="1" dirty="0">
                <a:effectLst/>
                <a:latin typeface="Calibri" panose="020F0502020204030204" pitchFamily="34" charset="0"/>
                <a:cs typeface="Times New Roman" panose="02020603050405020304" pitchFamily="18" charset="0"/>
              </a:rPr>
              <a:t>, you may instead wish to hold an Offering of Letters at this point.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going to use these final few minutes to show you Bread’s Offering of Letters website, which will be your go-to hub for the information and resources you’ll need for your event. Your starting point is www.bread.org/ol. [click link on #1 in slide 17, to pull up website] All of the information and resources can be found on this page, by scrolling down. Or, use the jump links on the right or at the top of your screen. The main one you’ll use is under “Resources,” then “Resources to Organize Your Event.” You can see that dropped me down to this handy list of resources. Lots of good stuff here. The most important resource is the OL sample letter, the first on the list. We have some fact sheets, one for each of the three principles mentioned previously, as well as state fact sheets. And here we have Bread’s farm bill platform previously mentioned. And some other good resources, so be sure to browse them on your own.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dirty="0">
                <a:effectLst/>
                <a:latin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Personal, handwritten letters have the most impact, especially when delivered to the local offices and followed up with a personal email to key legislative staff. Organizers can walk you through that. But for those of you who want to include emails as a part of your Offering of Letters, we’ve got you covered. There are a few ways to access the email Congress page, including here. Or, the direct link is www.bread.org/farmbill. On this page, if you’re the person sending the email, you fill out the contact information on the first page, and then click “Step 2 – Click here to proceed to the email.” BUT, before you do that, be sure to check this box, “Yes, this is an Offering of Letters.” AND, be sure to type the name, city and state of the church, campus or organization hosting the event. Try to have everyone who’s participating type the same thing in that box, so that we can properly capture the info on the back end. So you click to proceed, and then you come to the email itself. Just like with handwritten letters, we encourage you to personal the email before sending. That helps it get noticed by congressional staff. After you’ve personalized it, click send, and your email will be sent to both of your senators and your representative.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please be sure to report the results of your Offering of Letters. Here’s where you do that. [click “Share Your Results”] We’re asking for one report for each event, not for each letter. So be sure to communicate with your team, so you know who is doing that. The report asks how many letters were sent to each member of Congress. Don’t worry about emails; we are tracking those on the back end. Just include letters in that count.</a:t>
            </a:r>
          </a:p>
          <a:p>
            <a:pPr marL="0" marR="0" indent="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 but certainly not least, remember that your Bread organizers are here to help. You can find and contact your organizer by clicking “Regional Organizers,” select your state to see your organizer, and click “learn more” for his or her contact info. Reach out to your organizer if you have any questions about holding an Offering of Letters!”</a:t>
            </a:r>
            <a:endParaRPr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900" b="1" dirty="0"/>
              <a:t>Slide 18</a:t>
            </a:r>
            <a:r>
              <a:rPr lang="en-US" sz="1900" b="0" dirty="0"/>
              <a:t>: “Thank you very much for your attention and engagement during this presentation. We’ll close </a:t>
            </a:r>
            <a:r>
              <a:rPr lang="en-US" sz="1900" b="0"/>
              <a:t>with a </a:t>
            </a:r>
            <a:r>
              <a:rPr lang="en-US" sz="1900" b="0" dirty="0"/>
              <a:t>benediction: </a:t>
            </a:r>
            <a:r>
              <a:rPr lang="en-US" sz="1800" dirty="0">
                <a:solidFill>
                  <a:srgbClr val="040C28"/>
                </a:solidFill>
                <a:effectLst/>
                <a:latin typeface="Calibri" panose="020F0502020204030204" pitchFamily="34" charset="0"/>
                <a:ea typeface="Calibri" panose="020F0502020204030204" pitchFamily="34" charset="0"/>
              </a:rPr>
              <a:t>The Lord bless you and keep you; the Lord make his face shine on you and be gracious to you; the Lord turn his face toward you and give you peace. [pause] Amen.”</a:t>
            </a:r>
            <a:endParaRPr lang="en-US" sz="1900" b="1" dirty="0"/>
          </a:p>
        </p:txBody>
      </p:sp>
      <p:sp>
        <p:nvSpPr>
          <p:cNvPr id="4" name="Slide Number Placeholder 3"/>
          <p:cNvSpPr>
            <a:spLocks noGrp="1"/>
          </p:cNvSpPr>
          <p:nvPr>
            <p:ph type="sldNum" sz="quarter" idx="5"/>
          </p:nvPr>
        </p:nvSpPr>
        <p:spPr/>
        <p:txBody>
          <a:bodyPr/>
          <a:lstStyle/>
          <a:p>
            <a:fld id="{7F8BBFC2-401D-2E4D-9D3E-672B62D7758F}" type="slidenum">
              <a:rPr lang="en-US" smtClean="0"/>
              <a:pPr/>
              <a:t>18</a:t>
            </a:fld>
            <a:endParaRPr lang="en-US"/>
          </a:p>
        </p:txBody>
      </p:sp>
    </p:spTree>
    <p:extLst>
      <p:ext uri="{BB962C8B-B14F-4D97-AF65-F5344CB8AC3E}">
        <p14:creationId xmlns:p14="http://schemas.microsoft.com/office/powerpoint/2010/main" val="646830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732183" y="4561341"/>
            <a:ext cx="5850835" cy="4319648"/>
          </a:xfrm>
          <a:prstGeom prst="rect">
            <a:avLst/>
          </a:prstGeom>
          <a:noFill/>
          <a:ln>
            <a:noFill/>
          </a:ln>
        </p:spPr>
        <p:txBody>
          <a:bodyPr spcFirstLastPara="1" wrap="square" lIns="96630" tIns="48302" rIns="96630" bIns="48302" anchor="t" anchorCtr="0">
            <a:noAutofit/>
          </a:bodyPr>
          <a:lstStyle/>
          <a:p>
            <a:pPr marL="0" marR="0" lvl="0" indent="0" algn="l" defTabSz="914400" rtl="0" eaLnBrk="1" fontAlgn="auto" latinLnBrk="0" hangingPunct="1">
              <a:lnSpc>
                <a:spcPct val="100000"/>
              </a:lnSpc>
              <a:spcBef>
                <a:spcPts val="371"/>
              </a:spcBef>
              <a:spcAft>
                <a:spcPts val="0"/>
              </a:spcAft>
              <a:buClr>
                <a:srgbClr val="000000"/>
              </a:buClr>
              <a:buSzPts val="1400"/>
              <a:buFont typeface="Arial"/>
              <a:buNone/>
              <a:tabLst/>
              <a:defRPr/>
            </a:pPr>
            <a:r>
              <a:rPr lang="en-US" b="1" dirty="0"/>
              <a:t>Slide 2</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start with an opening prayer, followed by a brief description of Bread for the World, and then a review and celebration of our most significant victories last year. Then, we will share some information on hunger and food insecurity, first in the U.S., and then globally. After that, we will turn our attention to the farm bill—why does Bread advocate on the farm bill, what’s in it, what are Bread’s priorities for the next farm bill, and where are we at in Bread’s farm bill campaign. Finally, we’ll turn our attention to the Offering of Letters, providing a quick glance at the website and showing you where to find the resources you’ll need.”</a:t>
            </a:r>
          </a:p>
          <a:p>
            <a:pPr marL="0" indent="0">
              <a:spcBef>
                <a:spcPts val="371"/>
              </a:spcBef>
            </a:pPr>
            <a:endParaRPr dirty="0"/>
          </a:p>
        </p:txBody>
      </p:sp>
      <p:sp>
        <p:nvSpPr>
          <p:cNvPr id="85" name="Google Shape;85;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r>
              <a:rPr lang="en-US" sz="1900" b="1" dirty="0"/>
              <a:t>Slide 3</a:t>
            </a:r>
            <a:r>
              <a:rPr lang="en-US" sz="1900"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“We’re going to start by centering ourselves with this well-known Bible passage, and I encourage you to make it a prayer, placing your trust in God. [pause] For I know the plans I have for you, declares the Lord, plans to prosper you and not to harm you, plans to give you hope and a future. [pause] Amen.”</a:t>
            </a:r>
            <a:endParaRPr lang="en-US" sz="1900" b="1" dirty="0"/>
          </a:p>
        </p:txBody>
      </p:sp>
      <p:sp>
        <p:nvSpPr>
          <p:cNvPr id="4" name="Slide Number Placeholder 3"/>
          <p:cNvSpPr>
            <a:spLocks noGrp="1"/>
          </p:cNvSpPr>
          <p:nvPr>
            <p:ph type="sldNum" sz="quarter" idx="5"/>
          </p:nvPr>
        </p:nvSpPr>
        <p:spPr/>
        <p:txBody>
          <a:bodyPr/>
          <a:lstStyle/>
          <a:p>
            <a:fld id="{7F8BBFC2-401D-2E4D-9D3E-672B62D7758F}" type="slidenum">
              <a:rPr lang="en-US" smtClean="0"/>
              <a:pPr/>
              <a:t>3</a:t>
            </a:fld>
            <a:endParaRPr lang="en-US"/>
          </a:p>
        </p:txBody>
      </p:sp>
    </p:spTree>
    <p:extLst>
      <p:ext uri="{BB962C8B-B14F-4D97-AF65-F5344CB8AC3E}">
        <p14:creationId xmlns:p14="http://schemas.microsoft.com/office/powerpoint/2010/main" val="3277943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735042756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735042756_0_0:notes"/>
          <p:cNvSpPr txBox="1">
            <a:spLocks noGrp="1"/>
          </p:cNvSpPr>
          <p:nvPr>
            <p:ph type="body" idx="1"/>
          </p:nvPr>
        </p:nvSpPr>
        <p:spPr>
          <a:xfrm>
            <a:off x="731520" y="4560564"/>
            <a:ext cx="5852035" cy="4320657"/>
          </a:xfrm>
          <a:prstGeom prst="rect">
            <a:avLst/>
          </a:prstGeom>
          <a:noFill/>
          <a:ln>
            <a:noFill/>
          </a:ln>
        </p:spPr>
        <p:txBody>
          <a:bodyPr spcFirstLastPara="1" wrap="square" lIns="96527" tIns="48251" rIns="96527" bIns="48251" anchor="t" anchorCtr="0">
            <a:noAutofit/>
          </a:bodyPr>
          <a:lstStyle/>
          <a:p>
            <a:pPr marL="0" indent="0">
              <a:spcBef>
                <a:spcPts val="0"/>
              </a:spcBef>
            </a:pPr>
            <a:r>
              <a:rPr lang="en-US" b="1" dirty="0"/>
              <a:t>Slide 4</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“Bread for the World is a Christian advocacy organization urging U.S. decision makers to do all they can to pursue a world without hunger. Our mission is to educate and equip people to advocate for policies and programs that can help end hunger in the U.S. and around the world.”</a:t>
            </a:r>
            <a:endParaRPr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Slide 5</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“Last year, we advocated for legislation that will continue and accelerate progress in reducing hunger, both globally and here in the U.S. Here we have our three top legislative victories of 2022, which Bread for the World members, churches and campuses played a key role in helping to achieve: passing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Global Malnutrition Prevention and Treatment Act</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reauthorizing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Global Food Security Act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expanding and increasing access to summer meals for children in the U.S. You can see that we’ve included links to Bread’s press releases about these victories. And each of these victories has its own slide as well, slides 6 through 8, if you would like to learn more. In the interest of time, I’m going to move through these slides quickly and highlight some key points about the human impact.”</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rPr>
              <a:pPr algn="r">
                <a:buSzPts val="1200"/>
              </a:pPr>
              <a:t>5</a:t>
            </a:fld>
            <a:endParaRPr lang="en-US" sz="1200">
              <a:solidFill>
                <a:schemeClr val="dk1"/>
              </a:solidFill>
            </a:endParaRPr>
          </a:p>
        </p:txBody>
      </p:sp>
    </p:spTree>
    <p:extLst>
      <p:ext uri="{BB962C8B-B14F-4D97-AF65-F5344CB8AC3E}">
        <p14:creationId xmlns:p14="http://schemas.microsoft.com/office/powerpoint/2010/main" val="32631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Slide 6</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Global Malnutrition Prevention and Treatment Act</a:t>
            </a:r>
            <a:r>
              <a:rPr lang="en-US" sz="1800" dirty="0">
                <a:effectLst/>
                <a:latin typeface="Calibri" panose="020F0502020204030204" pitchFamily="34" charset="0"/>
                <a:ea typeface="Calibri" panose="020F0502020204030204" pitchFamily="34" charset="0"/>
                <a:cs typeface="Times New Roman" panose="02020603050405020304" pitchFamily="18" charset="0"/>
              </a:rPr>
              <a:t> was passed last October, and it will help mitigate and prevent future hunger and malnutrition crises and ensure assistance gets to the children and families who need it most.”</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rPr>
              <a:pPr algn="r">
                <a:buSzPts val="1200"/>
              </a:pPr>
              <a:t>6</a:t>
            </a:fld>
            <a:endParaRPr lang="en-US" sz="1200">
              <a:solidFill>
                <a:schemeClr val="dk1"/>
              </a:solidFill>
            </a:endParaRPr>
          </a:p>
        </p:txBody>
      </p:sp>
    </p:spTree>
    <p:extLst>
      <p:ext uri="{BB962C8B-B14F-4D97-AF65-F5344CB8AC3E}">
        <p14:creationId xmlns:p14="http://schemas.microsoft.com/office/powerpoint/2010/main" val="356853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Slide 7</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Global Food Security Act</a:t>
            </a:r>
            <a:r>
              <a:rPr lang="en-US" sz="1800" dirty="0">
                <a:effectLst/>
                <a:latin typeface="Calibri" panose="020F0502020204030204" pitchFamily="34" charset="0"/>
                <a:ea typeface="Calibri" panose="020F0502020204030204" pitchFamily="34" charset="0"/>
                <a:cs typeface="Times New Roman" panose="02020603050405020304" pitchFamily="18" charset="0"/>
              </a:rPr>
              <a:t> was passed last December, and it reauthorizes legislation supporting agricultural development in low-income countries that has already help lift nearly 23.4 million people above the poverty line.”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rPr>
              <a:pPr algn="r">
                <a:buSzPts val="1200"/>
              </a:pPr>
              <a:t>7</a:t>
            </a:fld>
            <a:endParaRPr lang="en-US" sz="1200">
              <a:solidFill>
                <a:schemeClr val="dk1"/>
              </a:solidFill>
            </a:endParaRPr>
          </a:p>
        </p:txBody>
      </p:sp>
    </p:spTree>
    <p:extLst>
      <p:ext uri="{BB962C8B-B14F-4D97-AF65-F5344CB8AC3E}">
        <p14:creationId xmlns:p14="http://schemas.microsoft.com/office/powerpoint/2010/main" val="2545697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Slide 8</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at the end of last year, improvements were made to summer nutrition programs that will significantly increase access to summer meals and help prevent child hunger in the U.S. </a:t>
            </a:r>
          </a:p>
          <a:p>
            <a:pPr marL="0" indent="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r>
              <a:rPr lang="en-US" sz="1800" dirty="0">
                <a:effectLst/>
                <a:latin typeface="Calibri" panose="020F0502020204030204" pitchFamily="34" charset="0"/>
                <a:ea typeface="Calibri" panose="020F0502020204030204" pitchFamily="34" charset="0"/>
                <a:cs typeface="Times New Roman" panose="02020603050405020304" pitchFamily="18" charset="0"/>
              </a:rPr>
              <a:t>“These victories truly are a cause for celebration because they will bring help and hope for a brighter future for children and families here in our country and around the world. And these victories inspire and encourage us to continue our work together, even as we face ongoing challenges domestically and internationally.</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endParaRPr lang="en-US" b="1"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rPr>
              <a:pPr algn="r">
                <a:buSzPts val="1200"/>
              </a:pPr>
              <a:t>8</a:t>
            </a:fld>
            <a:endParaRPr lang="en-US" sz="1200">
              <a:solidFill>
                <a:schemeClr val="dk1"/>
              </a:solidFill>
            </a:endParaRPr>
          </a:p>
        </p:txBody>
      </p:sp>
    </p:spTree>
    <p:extLst>
      <p:ext uri="{BB962C8B-B14F-4D97-AF65-F5344CB8AC3E}">
        <p14:creationId xmlns:p14="http://schemas.microsoft.com/office/powerpoint/2010/main" val="184880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072998a97f_0_14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2072998a97f_0_149:notes"/>
          <p:cNvSpPr txBox="1">
            <a:spLocks noGrp="1"/>
          </p:cNvSpPr>
          <p:nvPr>
            <p:ph type="body" idx="1"/>
          </p:nvPr>
        </p:nvSpPr>
        <p:spPr>
          <a:xfrm>
            <a:off x="731520" y="4560564"/>
            <a:ext cx="5852035" cy="4320657"/>
          </a:xfrm>
          <a:prstGeom prst="rect">
            <a:avLst/>
          </a:prstGeom>
          <a:noFill/>
          <a:ln>
            <a:noFill/>
          </a:ln>
        </p:spPr>
        <p:txBody>
          <a:bodyPr spcFirstLastPara="1" wrap="square" lIns="96527" tIns="48251" rIns="96527" bIns="48251" anchor="t" anchorCtr="0">
            <a:noAutofit/>
          </a:bodyPr>
          <a:lstStyle/>
          <a:p>
            <a:pPr marL="0" indent="0">
              <a:spcBef>
                <a:spcPts val="0"/>
              </a:spcBef>
            </a:pPr>
            <a:r>
              <a:rPr lang="en-US" b="1" dirty="0"/>
              <a:t>Slide 9</a:t>
            </a:r>
            <a:r>
              <a:rPr lang="en-US" b="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Let’s take a look at some of those challenges. Here in the United States, nearly 15 percent of households—more than 40 million Americans, 12 million of whom are children—struggle to put food on the table. “Food insecurity” is the term typically used to describe hunger in the U.S. It’s an ongoing uncertainty of where the next meal will come from. More than 1 in 5 children are at risk of hunger or food insecurity, 1 in 3 among Black and Latino children. And a majority of Americans will live in poverty at some point before age 65.</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endParaRPr b="1" dirty="0"/>
          </a:p>
        </p:txBody>
      </p:sp>
    </p:spTree>
    <p:extLst>
      <p:ext uri="{BB962C8B-B14F-4D97-AF65-F5344CB8AC3E}">
        <p14:creationId xmlns:p14="http://schemas.microsoft.com/office/powerpoint/2010/main" val="127495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457200" y="548877"/>
            <a:ext cx="8229600" cy="51435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0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13" name="Google Shape;13;p1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Font typeface="Arial"/>
              <a:buChar char="•"/>
              <a:defRPr>
                <a:latin typeface="Arial"/>
                <a:ea typeface="Arial"/>
                <a:cs typeface="Arial"/>
                <a:sym typeface="Arial"/>
              </a:defRPr>
            </a:lvl1pPr>
            <a:lvl2pPr marL="914400" lvl="1" indent="-361950" algn="l">
              <a:lnSpc>
                <a:spcPct val="100000"/>
              </a:lnSpc>
              <a:spcBef>
                <a:spcPts val="420"/>
              </a:spcBef>
              <a:spcAft>
                <a:spcPts val="0"/>
              </a:spcAft>
              <a:buClr>
                <a:schemeClr val="dk1"/>
              </a:buClr>
              <a:buSzPts val="2100"/>
              <a:buFont typeface="Arial"/>
              <a:buChar char="–"/>
              <a:defRPr>
                <a:latin typeface="Arial"/>
                <a:ea typeface="Arial"/>
                <a:cs typeface="Arial"/>
                <a:sym typeface="Arial"/>
              </a:defRPr>
            </a:lvl2pPr>
            <a:lvl3pPr marL="1371600" lvl="2" indent="-342900" algn="l">
              <a:lnSpc>
                <a:spcPct val="100000"/>
              </a:lnSpc>
              <a:spcBef>
                <a:spcPts val="360"/>
              </a:spcBef>
              <a:spcAft>
                <a:spcPts val="0"/>
              </a:spcAft>
              <a:buClr>
                <a:schemeClr val="dk1"/>
              </a:buClr>
              <a:buSzPts val="1800"/>
              <a:buFont typeface="Arial"/>
              <a:buChar char="•"/>
              <a:defRPr>
                <a:latin typeface="Arial"/>
                <a:ea typeface="Arial"/>
                <a:cs typeface="Arial"/>
                <a:sym typeface="Arial"/>
              </a:defRPr>
            </a:lvl3pPr>
            <a:lvl4pPr marL="1828800" lvl="3" indent="-323850" algn="l">
              <a:lnSpc>
                <a:spcPct val="100000"/>
              </a:lnSpc>
              <a:spcBef>
                <a:spcPts val="300"/>
              </a:spcBef>
              <a:spcAft>
                <a:spcPts val="0"/>
              </a:spcAft>
              <a:buClr>
                <a:schemeClr val="dk1"/>
              </a:buClr>
              <a:buSzPts val="1500"/>
              <a:buFont typeface="Arial"/>
              <a:buChar char="–"/>
              <a:defRPr>
                <a:latin typeface="Arial"/>
                <a:ea typeface="Arial"/>
                <a:cs typeface="Arial"/>
                <a:sym typeface="Arial"/>
              </a:defRPr>
            </a:lvl4pPr>
            <a:lvl5pPr marL="2286000" lvl="4" indent="-323850" algn="l">
              <a:lnSpc>
                <a:spcPct val="100000"/>
              </a:lnSpc>
              <a:spcBef>
                <a:spcPts val="300"/>
              </a:spcBef>
              <a:spcAft>
                <a:spcPts val="0"/>
              </a:spcAft>
              <a:buClr>
                <a:schemeClr val="dk1"/>
              </a:buClr>
              <a:buSzPts val="1500"/>
              <a:buFont typeface="Arial"/>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3"/>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0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49" name="Google Shape;49;p23"/>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00"/>
              </a:spcBef>
              <a:spcAft>
                <a:spcPts val="0"/>
              </a:spcAft>
              <a:buClr>
                <a:schemeClr val="dk1"/>
              </a:buClr>
              <a:buSzPts val="1500"/>
              <a:buFont typeface="Arial"/>
              <a:buNone/>
              <a:defRPr sz="1500"/>
            </a:lvl1pPr>
            <a:lvl2pPr marL="914400" lvl="1" indent="-228600" algn="l">
              <a:lnSpc>
                <a:spcPct val="100000"/>
              </a:lnSpc>
              <a:spcBef>
                <a:spcPts val="270"/>
              </a:spcBef>
              <a:spcAft>
                <a:spcPts val="0"/>
              </a:spcAft>
              <a:buClr>
                <a:schemeClr val="dk1"/>
              </a:buClr>
              <a:buSzPts val="1350"/>
              <a:buFont typeface="Arial"/>
              <a:buNone/>
              <a:defRPr sz="1350"/>
            </a:lvl2pPr>
            <a:lvl3pPr marL="1371600" lvl="2" indent="-228600" algn="l">
              <a:lnSpc>
                <a:spcPct val="100000"/>
              </a:lnSpc>
              <a:spcBef>
                <a:spcPts val="240"/>
              </a:spcBef>
              <a:spcAft>
                <a:spcPts val="0"/>
              </a:spcAft>
              <a:buClr>
                <a:schemeClr val="dk1"/>
              </a:buClr>
              <a:buSzPts val="1200"/>
              <a:buFont typeface="Arial"/>
              <a:buNone/>
              <a:defRPr sz="1200"/>
            </a:lvl3pPr>
            <a:lvl4pPr marL="1828800" lvl="3" indent="-228600" algn="l">
              <a:lnSpc>
                <a:spcPct val="100000"/>
              </a:lnSpc>
              <a:spcBef>
                <a:spcPts val="210"/>
              </a:spcBef>
              <a:spcAft>
                <a:spcPts val="0"/>
              </a:spcAft>
              <a:buClr>
                <a:schemeClr val="dk1"/>
              </a:buClr>
              <a:buSzPts val="1050"/>
              <a:buFont typeface="Arial"/>
              <a:buNone/>
              <a:defRPr sz="1050"/>
            </a:lvl4pPr>
            <a:lvl5pPr marL="2286000" lvl="4" indent="-228600" algn="l">
              <a:lnSpc>
                <a:spcPct val="100000"/>
              </a:lnSpc>
              <a:spcBef>
                <a:spcPts val="210"/>
              </a:spcBef>
              <a:spcAft>
                <a:spcPts val="0"/>
              </a:spcAft>
              <a:buClr>
                <a:schemeClr val="dk1"/>
              </a:buClr>
              <a:buSzPts val="1050"/>
              <a:buFont typeface="Arial"/>
              <a:buNone/>
              <a:defRPr sz="1050"/>
            </a:lvl5pPr>
            <a:lvl6pPr marL="2743200" lvl="5" indent="-228600" algn="l">
              <a:lnSpc>
                <a:spcPct val="100000"/>
              </a:lnSpc>
              <a:spcBef>
                <a:spcPts val="210"/>
              </a:spcBef>
              <a:spcAft>
                <a:spcPts val="0"/>
              </a:spcAft>
              <a:buClr>
                <a:schemeClr val="dk1"/>
              </a:buClr>
              <a:buSzPts val="1050"/>
              <a:buFont typeface="Arial"/>
              <a:buNone/>
              <a:defRPr sz="1050"/>
            </a:lvl6pPr>
            <a:lvl7pPr marL="3200400" lvl="6" indent="-228600" algn="l">
              <a:lnSpc>
                <a:spcPct val="100000"/>
              </a:lnSpc>
              <a:spcBef>
                <a:spcPts val="210"/>
              </a:spcBef>
              <a:spcAft>
                <a:spcPts val="0"/>
              </a:spcAft>
              <a:buClr>
                <a:schemeClr val="dk1"/>
              </a:buClr>
              <a:buSzPts val="1050"/>
              <a:buFont typeface="Arial"/>
              <a:buNone/>
              <a:defRPr sz="1050"/>
            </a:lvl7pPr>
            <a:lvl8pPr marL="3657600" lvl="7" indent="-228600" algn="l">
              <a:lnSpc>
                <a:spcPct val="100000"/>
              </a:lnSpc>
              <a:spcBef>
                <a:spcPts val="210"/>
              </a:spcBef>
              <a:spcAft>
                <a:spcPts val="0"/>
              </a:spcAft>
              <a:buClr>
                <a:schemeClr val="dk1"/>
              </a:buClr>
              <a:buSzPts val="1050"/>
              <a:buFont typeface="Arial"/>
              <a:buNone/>
              <a:defRPr sz="1050"/>
            </a:lvl8pPr>
            <a:lvl9pPr marL="4114800" lvl="8" indent="-228600" algn="l">
              <a:lnSpc>
                <a:spcPct val="100000"/>
              </a:lnSpc>
              <a:spcBef>
                <a:spcPts val="210"/>
              </a:spcBef>
              <a:spcAft>
                <a:spcPts val="0"/>
              </a:spcAft>
              <a:buClr>
                <a:schemeClr val="dk1"/>
              </a:buClr>
              <a:buSzPts val="1050"/>
              <a:buFont typeface="Arial"/>
              <a:buNone/>
              <a:defRPr sz="105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24"/>
          <p:cNvSpPr txBox="1">
            <a:spLocks noGrp="1"/>
          </p:cNvSpPr>
          <p:nvPr>
            <p:ph type="title"/>
          </p:nvPr>
        </p:nvSpPr>
        <p:spPr>
          <a:xfrm>
            <a:off x="457200" y="438149"/>
            <a:ext cx="8229600" cy="62507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3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52" name="Google Shape;52;p24"/>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420"/>
              </a:spcBef>
              <a:spcAft>
                <a:spcPts val="0"/>
              </a:spcAft>
              <a:buClr>
                <a:schemeClr val="dk1"/>
              </a:buClr>
              <a:buSzPts val="2100"/>
              <a:buFont typeface="Arial"/>
              <a:buChar char="•"/>
              <a:defRPr sz="2100"/>
            </a:lvl1pPr>
            <a:lvl2pPr marL="914400" lvl="1" indent="-342900" algn="l">
              <a:lnSpc>
                <a:spcPct val="100000"/>
              </a:lnSpc>
              <a:spcBef>
                <a:spcPts val="360"/>
              </a:spcBef>
              <a:spcAft>
                <a:spcPts val="0"/>
              </a:spcAft>
              <a:buClr>
                <a:schemeClr val="dk1"/>
              </a:buClr>
              <a:buSzPts val="1800"/>
              <a:buFont typeface="Arial"/>
              <a:buChar char="–"/>
              <a:defRPr sz="1800"/>
            </a:lvl2pPr>
            <a:lvl3pPr marL="1371600" lvl="2" indent="-323850" algn="l">
              <a:lnSpc>
                <a:spcPct val="100000"/>
              </a:lnSpc>
              <a:spcBef>
                <a:spcPts val="300"/>
              </a:spcBef>
              <a:spcAft>
                <a:spcPts val="0"/>
              </a:spcAft>
              <a:buClr>
                <a:schemeClr val="dk1"/>
              </a:buClr>
              <a:buSzPts val="1500"/>
              <a:buFont typeface="Arial"/>
              <a:buChar char="•"/>
              <a:defRPr sz="1500"/>
            </a:lvl3pPr>
            <a:lvl4pPr marL="1828800" lvl="3" indent="-314325" algn="l">
              <a:lnSpc>
                <a:spcPct val="100000"/>
              </a:lnSpc>
              <a:spcBef>
                <a:spcPts val="270"/>
              </a:spcBef>
              <a:spcAft>
                <a:spcPts val="0"/>
              </a:spcAft>
              <a:buClr>
                <a:schemeClr val="dk1"/>
              </a:buClr>
              <a:buSzPts val="1350"/>
              <a:buFont typeface="Arial"/>
              <a:buChar char="–"/>
              <a:defRPr sz="1350"/>
            </a:lvl4pPr>
            <a:lvl5pPr marL="2286000" lvl="4" indent="-314325" algn="l">
              <a:lnSpc>
                <a:spcPct val="100000"/>
              </a:lnSpc>
              <a:spcBef>
                <a:spcPts val="270"/>
              </a:spcBef>
              <a:spcAft>
                <a:spcPts val="0"/>
              </a:spcAft>
              <a:buClr>
                <a:schemeClr val="dk1"/>
              </a:buClr>
              <a:buSzPts val="1350"/>
              <a:buFont typeface="Arial"/>
              <a:buChar char="»"/>
              <a:defRPr sz="1350"/>
            </a:lvl5pPr>
            <a:lvl6pPr marL="2743200" lvl="5" indent="-314325" algn="l">
              <a:lnSpc>
                <a:spcPct val="100000"/>
              </a:lnSpc>
              <a:spcBef>
                <a:spcPts val="270"/>
              </a:spcBef>
              <a:spcAft>
                <a:spcPts val="0"/>
              </a:spcAft>
              <a:buClr>
                <a:schemeClr val="dk1"/>
              </a:buClr>
              <a:buSzPts val="1350"/>
              <a:buFont typeface="Arial"/>
              <a:buChar char="»"/>
              <a:defRPr sz="1350"/>
            </a:lvl6pPr>
            <a:lvl7pPr marL="3200400" lvl="6" indent="-314325" algn="l">
              <a:lnSpc>
                <a:spcPct val="100000"/>
              </a:lnSpc>
              <a:spcBef>
                <a:spcPts val="270"/>
              </a:spcBef>
              <a:spcAft>
                <a:spcPts val="0"/>
              </a:spcAft>
              <a:buClr>
                <a:schemeClr val="dk1"/>
              </a:buClr>
              <a:buSzPts val="1350"/>
              <a:buFont typeface="Arial"/>
              <a:buChar char="»"/>
              <a:defRPr sz="1350"/>
            </a:lvl7pPr>
            <a:lvl8pPr marL="3657600" lvl="7" indent="-314325" algn="l">
              <a:lnSpc>
                <a:spcPct val="100000"/>
              </a:lnSpc>
              <a:spcBef>
                <a:spcPts val="270"/>
              </a:spcBef>
              <a:spcAft>
                <a:spcPts val="0"/>
              </a:spcAft>
              <a:buClr>
                <a:schemeClr val="dk1"/>
              </a:buClr>
              <a:buSzPts val="1350"/>
              <a:buFont typeface="Arial"/>
              <a:buChar char="»"/>
              <a:defRPr sz="1350"/>
            </a:lvl8pPr>
            <a:lvl9pPr marL="4114800" lvl="8" indent="-314325" algn="l">
              <a:lnSpc>
                <a:spcPct val="100000"/>
              </a:lnSpc>
              <a:spcBef>
                <a:spcPts val="270"/>
              </a:spcBef>
              <a:spcAft>
                <a:spcPts val="0"/>
              </a:spcAft>
              <a:buClr>
                <a:schemeClr val="dk1"/>
              </a:buClr>
              <a:buSzPts val="1350"/>
              <a:buFont typeface="Arial"/>
              <a:buChar char="»"/>
              <a:defRPr sz="1350"/>
            </a:lvl9pPr>
          </a:lstStyle>
          <a:p>
            <a:endParaRPr/>
          </a:p>
        </p:txBody>
      </p:sp>
      <p:sp>
        <p:nvSpPr>
          <p:cNvPr id="53" name="Google Shape;53;p24"/>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420"/>
              </a:spcBef>
              <a:spcAft>
                <a:spcPts val="0"/>
              </a:spcAft>
              <a:buClr>
                <a:schemeClr val="dk1"/>
              </a:buClr>
              <a:buSzPts val="2100"/>
              <a:buFont typeface="Arial"/>
              <a:buChar char="•"/>
              <a:defRPr sz="2100"/>
            </a:lvl1pPr>
            <a:lvl2pPr marL="914400" lvl="1" indent="-342900" algn="l">
              <a:lnSpc>
                <a:spcPct val="100000"/>
              </a:lnSpc>
              <a:spcBef>
                <a:spcPts val="360"/>
              </a:spcBef>
              <a:spcAft>
                <a:spcPts val="0"/>
              </a:spcAft>
              <a:buClr>
                <a:schemeClr val="dk1"/>
              </a:buClr>
              <a:buSzPts val="1800"/>
              <a:buFont typeface="Arial"/>
              <a:buChar char="–"/>
              <a:defRPr sz="1800"/>
            </a:lvl2pPr>
            <a:lvl3pPr marL="1371600" lvl="2" indent="-323850" algn="l">
              <a:lnSpc>
                <a:spcPct val="100000"/>
              </a:lnSpc>
              <a:spcBef>
                <a:spcPts val="300"/>
              </a:spcBef>
              <a:spcAft>
                <a:spcPts val="0"/>
              </a:spcAft>
              <a:buClr>
                <a:schemeClr val="dk1"/>
              </a:buClr>
              <a:buSzPts val="1500"/>
              <a:buFont typeface="Arial"/>
              <a:buChar char="•"/>
              <a:defRPr sz="1500"/>
            </a:lvl3pPr>
            <a:lvl4pPr marL="1828800" lvl="3" indent="-314325" algn="l">
              <a:lnSpc>
                <a:spcPct val="100000"/>
              </a:lnSpc>
              <a:spcBef>
                <a:spcPts val="270"/>
              </a:spcBef>
              <a:spcAft>
                <a:spcPts val="0"/>
              </a:spcAft>
              <a:buClr>
                <a:schemeClr val="dk1"/>
              </a:buClr>
              <a:buSzPts val="1350"/>
              <a:buFont typeface="Arial"/>
              <a:buChar char="–"/>
              <a:defRPr sz="1350"/>
            </a:lvl4pPr>
            <a:lvl5pPr marL="2286000" lvl="4" indent="-314325" algn="l">
              <a:lnSpc>
                <a:spcPct val="100000"/>
              </a:lnSpc>
              <a:spcBef>
                <a:spcPts val="270"/>
              </a:spcBef>
              <a:spcAft>
                <a:spcPts val="0"/>
              </a:spcAft>
              <a:buClr>
                <a:schemeClr val="dk1"/>
              </a:buClr>
              <a:buSzPts val="1350"/>
              <a:buFont typeface="Arial"/>
              <a:buChar char="»"/>
              <a:defRPr sz="1350"/>
            </a:lvl5pPr>
            <a:lvl6pPr marL="2743200" lvl="5" indent="-314325" algn="l">
              <a:lnSpc>
                <a:spcPct val="100000"/>
              </a:lnSpc>
              <a:spcBef>
                <a:spcPts val="270"/>
              </a:spcBef>
              <a:spcAft>
                <a:spcPts val="0"/>
              </a:spcAft>
              <a:buClr>
                <a:schemeClr val="dk1"/>
              </a:buClr>
              <a:buSzPts val="1350"/>
              <a:buFont typeface="Arial"/>
              <a:buChar char="»"/>
              <a:defRPr sz="1350"/>
            </a:lvl6pPr>
            <a:lvl7pPr marL="3200400" lvl="6" indent="-314325" algn="l">
              <a:lnSpc>
                <a:spcPct val="100000"/>
              </a:lnSpc>
              <a:spcBef>
                <a:spcPts val="270"/>
              </a:spcBef>
              <a:spcAft>
                <a:spcPts val="0"/>
              </a:spcAft>
              <a:buClr>
                <a:schemeClr val="dk1"/>
              </a:buClr>
              <a:buSzPts val="1350"/>
              <a:buFont typeface="Arial"/>
              <a:buChar char="»"/>
              <a:defRPr sz="1350"/>
            </a:lvl7pPr>
            <a:lvl8pPr marL="3657600" lvl="7" indent="-314325" algn="l">
              <a:lnSpc>
                <a:spcPct val="100000"/>
              </a:lnSpc>
              <a:spcBef>
                <a:spcPts val="270"/>
              </a:spcBef>
              <a:spcAft>
                <a:spcPts val="0"/>
              </a:spcAft>
              <a:buClr>
                <a:schemeClr val="dk1"/>
              </a:buClr>
              <a:buSzPts val="1350"/>
              <a:buFont typeface="Arial"/>
              <a:buChar char="»"/>
              <a:defRPr sz="1350"/>
            </a:lvl8pPr>
            <a:lvl9pPr marL="4114800" lvl="8" indent="-314325" algn="l">
              <a:lnSpc>
                <a:spcPct val="100000"/>
              </a:lnSpc>
              <a:spcBef>
                <a:spcPts val="270"/>
              </a:spcBef>
              <a:spcAft>
                <a:spcPts val="0"/>
              </a:spcAft>
              <a:buClr>
                <a:schemeClr val="dk1"/>
              </a:buClr>
              <a:buSzPts val="1350"/>
              <a:buFont typeface="Arial"/>
              <a:buChar char="»"/>
              <a:defRPr sz="13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457200" y="438149"/>
            <a:ext cx="8229600" cy="62507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3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27"/>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5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59" name="Google Shape;59;p27"/>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61950" algn="l">
              <a:lnSpc>
                <a:spcPct val="100000"/>
              </a:lnSpc>
              <a:spcBef>
                <a:spcPts val="420"/>
              </a:spcBef>
              <a:spcAft>
                <a:spcPts val="0"/>
              </a:spcAft>
              <a:buClr>
                <a:schemeClr val="dk1"/>
              </a:buClr>
              <a:buSzPts val="2100"/>
              <a:buFont typeface="Arial"/>
              <a:buChar char="–"/>
              <a:defRPr sz="21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23850" algn="l">
              <a:lnSpc>
                <a:spcPct val="100000"/>
              </a:lnSpc>
              <a:spcBef>
                <a:spcPts val="300"/>
              </a:spcBef>
              <a:spcAft>
                <a:spcPts val="0"/>
              </a:spcAft>
              <a:buClr>
                <a:schemeClr val="dk1"/>
              </a:buClr>
              <a:buSzPts val="1500"/>
              <a:buFont typeface="Arial"/>
              <a:buChar char="–"/>
              <a:defRPr sz="1500"/>
            </a:lvl4pPr>
            <a:lvl5pPr marL="2286000" lvl="4" indent="-323850" algn="l">
              <a:lnSpc>
                <a:spcPct val="100000"/>
              </a:lnSpc>
              <a:spcBef>
                <a:spcPts val="300"/>
              </a:spcBef>
              <a:spcAft>
                <a:spcPts val="0"/>
              </a:spcAft>
              <a:buClr>
                <a:schemeClr val="dk1"/>
              </a:buClr>
              <a:buSzPts val="1500"/>
              <a:buFont typeface="Arial"/>
              <a:buChar char="»"/>
              <a:defRPr sz="1500"/>
            </a:lvl5pPr>
            <a:lvl6pPr marL="2743200" lvl="5" indent="-323850" algn="l">
              <a:lnSpc>
                <a:spcPct val="100000"/>
              </a:lnSpc>
              <a:spcBef>
                <a:spcPts val="300"/>
              </a:spcBef>
              <a:spcAft>
                <a:spcPts val="0"/>
              </a:spcAft>
              <a:buClr>
                <a:schemeClr val="dk1"/>
              </a:buClr>
              <a:buSzPts val="1500"/>
              <a:buFont typeface="Arial"/>
              <a:buChar char="»"/>
              <a:defRPr sz="1500"/>
            </a:lvl6pPr>
            <a:lvl7pPr marL="3200400" lvl="6" indent="-323850" algn="l">
              <a:lnSpc>
                <a:spcPct val="100000"/>
              </a:lnSpc>
              <a:spcBef>
                <a:spcPts val="300"/>
              </a:spcBef>
              <a:spcAft>
                <a:spcPts val="0"/>
              </a:spcAft>
              <a:buClr>
                <a:schemeClr val="dk1"/>
              </a:buClr>
              <a:buSzPts val="1500"/>
              <a:buFont typeface="Arial"/>
              <a:buChar char="»"/>
              <a:defRPr sz="1500"/>
            </a:lvl7pPr>
            <a:lvl8pPr marL="3657600" lvl="7" indent="-323850" algn="l">
              <a:lnSpc>
                <a:spcPct val="100000"/>
              </a:lnSpc>
              <a:spcBef>
                <a:spcPts val="300"/>
              </a:spcBef>
              <a:spcAft>
                <a:spcPts val="0"/>
              </a:spcAft>
              <a:buClr>
                <a:schemeClr val="dk1"/>
              </a:buClr>
              <a:buSzPts val="1500"/>
              <a:buFont typeface="Arial"/>
              <a:buChar char="»"/>
              <a:defRPr sz="1500"/>
            </a:lvl8pPr>
            <a:lvl9pPr marL="4114800" lvl="8" indent="-323850" algn="l">
              <a:lnSpc>
                <a:spcPct val="100000"/>
              </a:lnSpc>
              <a:spcBef>
                <a:spcPts val="300"/>
              </a:spcBef>
              <a:spcAft>
                <a:spcPts val="0"/>
              </a:spcAft>
              <a:buClr>
                <a:schemeClr val="dk1"/>
              </a:buClr>
              <a:buSzPts val="1500"/>
              <a:buFont typeface="Arial"/>
              <a:buChar char="»"/>
              <a:defRPr sz="1500"/>
            </a:lvl9pPr>
          </a:lstStyle>
          <a:p>
            <a:endParaRPr/>
          </a:p>
        </p:txBody>
      </p:sp>
      <p:sp>
        <p:nvSpPr>
          <p:cNvPr id="60" name="Google Shape;60;p27"/>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050"/>
              <a:buFont typeface="Arial"/>
              <a:buNone/>
              <a:defRPr sz="1050"/>
            </a:lvl1pPr>
            <a:lvl2pPr marL="914400" lvl="1" indent="-228600" algn="l">
              <a:lnSpc>
                <a:spcPct val="100000"/>
              </a:lnSpc>
              <a:spcBef>
                <a:spcPts val="180"/>
              </a:spcBef>
              <a:spcAft>
                <a:spcPts val="0"/>
              </a:spcAft>
              <a:buClr>
                <a:schemeClr val="dk1"/>
              </a:buClr>
              <a:buSzPts val="900"/>
              <a:buFont typeface="Arial"/>
              <a:buNone/>
              <a:defRPr sz="900"/>
            </a:lvl2pPr>
            <a:lvl3pPr marL="1371600" lvl="2" indent="-228600" algn="l">
              <a:lnSpc>
                <a:spcPct val="100000"/>
              </a:lnSpc>
              <a:spcBef>
                <a:spcPts val="150"/>
              </a:spcBef>
              <a:spcAft>
                <a:spcPts val="0"/>
              </a:spcAft>
              <a:buClr>
                <a:schemeClr val="dk1"/>
              </a:buClr>
              <a:buSzPts val="750"/>
              <a:buFont typeface="Arial"/>
              <a:buNone/>
              <a:defRPr sz="750"/>
            </a:lvl3pPr>
            <a:lvl4pPr marL="1828800" lvl="3" indent="-228600" algn="l">
              <a:lnSpc>
                <a:spcPct val="100000"/>
              </a:lnSpc>
              <a:spcBef>
                <a:spcPts val="135"/>
              </a:spcBef>
              <a:spcAft>
                <a:spcPts val="0"/>
              </a:spcAft>
              <a:buClr>
                <a:schemeClr val="dk1"/>
              </a:buClr>
              <a:buSzPts val="675"/>
              <a:buFont typeface="Arial"/>
              <a:buNone/>
              <a:defRPr sz="675"/>
            </a:lvl4pPr>
            <a:lvl5pPr marL="2286000" lvl="4" indent="-228600" algn="l">
              <a:lnSpc>
                <a:spcPct val="100000"/>
              </a:lnSpc>
              <a:spcBef>
                <a:spcPts val="135"/>
              </a:spcBef>
              <a:spcAft>
                <a:spcPts val="0"/>
              </a:spcAft>
              <a:buClr>
                <a:schemeClr val="dk1"/>
              </a:buClr>
              <a:buSzPts val="675"/>
              <a:buFont typeface="Arial"/>
              <a:buNone/>
              <a:defRPr sz="675"/>
            </a:lvl5pPr>
            <a:lvl6pPr marL="2743200" lvl="5" indent="-228600" algn="l">
              <a:lnSpc>
                <a:spcPct val="100000"/>
              </a:lnSpc>
              <a:spcBef>
                <a:spcPts val="135"/>
              </a:spcBef>
              <a:spcAft>
                <a:spcPts val="0"/>
              </a:spcAft>
              <a:buClr>
                <a:schemeClr val="dk1"/>
              </a:buClr>
              <a:buSzPts val="675"/>
              <a:buFont typeface="Arial"/>
              <a:buNone/>
              <a:defRPr sz="675"/>
            </a:lvl6pPr>
            <a:lvl7pPr marL="3200400" lvl="6" indent="-228600" algn="l">
              <a:lnSpc>
                <a:spcPct val="100000"/>
              </a:lnSpc>
              <a:spcBef>
                <a:spcPts val="135"/>
              </a:spcBef>
              <a:spcAft>
                <a:spcPts val="0"/>
              </a:spcAft>
              <a:buClr>
                <a:schemeClr val="dk1"/>
              </a:buClr>
              <a:buSzPts val="675"/>
              <a:buFont typeface="Arial"/>
              <a:buNone/>
              <a:defRPr sz="675"/>
            </a:lvl7pPr>
            <a:lvl8pPr marL="3657600" lvl="7" indent="-228600" algn="l">
              <a:lnSpc>
                <a:spcPct val="100000"/>
              </a:lnSpc>
              <a:spcBef>
                <a:spcPts val="135"/>
              </a:spcBef>
              <a:spcAft>
                <a:spcPts val="0"/>
              </a:spcAft>
              <a:buClr>
                <a:schemeClr val="dk1"/>
              </a:buClr>
              <a:buSzPts val="675"/>
              <a:buFont typeface="Arial"/>
              <a:buNone/>
              <a:defRPr sz="675"/>
            </a:lvl8pPr>
            <a:lvl9pPr marL="4114800" lvl="8" indent="-228600" algn="l">
              <a:lnSpc>
                <a:spcPct val="100000"/>
              </a:lnSpc>
              <a:spcBef>
                <a:spcPts val="135"/>
              </a:spcBef>
              <a:spcAft>
                <a:spcPts val="0"/>
              </a:spcAft>
              <a:buClr>
                <a:schemeClr val="dk1"/>
              </a:buClr>
              <a:buSzPts val="675"/>
              <a:buFont typeface="Arial"/>
              <a:buNone/>
              <a:defRPr sz="675"/>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500" b="1"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63" name="Google Shape;63;p28"/>
          <p:cNvSpPr>
            <a:spLocks noGrp="1"/>
          </p:cNvSpPr>
          <p:nvPr>
            <p:ph type="pic" idx="2"/>
          </p:nvPr>
        </p:nvSpPr>
        <p:spPr>
          <a:xfrm>
            <a:off x="1792288" y="459581"/>
            <a:ext cx="5486400" cy="3086100"/>
          </a:xfrm>
          <a:prstGeom prst="rect">
            <a:avLst/>
          </a:prstGeom>
          <a:noFill/>
          <a:ln>
            <a:noFill/>
          </a:ln>
        </p:spPr>
      </p:sp>
      <p:sp>
        <p:nvSpPr>
          <p:cNvPr id="64" name="Google Shape;64;p28"/>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050"/>
              <a:buFont typeface="Arial"/>
              <a:buNone/>
              <a:defRPr sz="1050"/>
            </a:lvl1pPr>
            <a:lvl2pPr marL="914400" lvl="1" indent="-228600" algn="l">
              <a:lnSpc>
                <a:spcPct val="100000"/>
              </a:lnSpc>
              <a:spcBef>
                <a:spcPts val="180"/>
              </a:spcBef>
              <a:spcAft>
                <a:spcPts val="0"/>
              </a:spcAft>
              <a:buClr>
                <a:schemeClr val="dk1"/>
              </a:buClr>
              <a:buSzPts val="900"/>
              <a:buFont typeface="Arial"/>
              <a:buNone/>
              <a:defRPr sz="900"/>
            </a:lvl2pPr>
            <a:lvl3pPr marL="1371600" lvl="2" indent="-228600" algn="l">
              <a:lnSpc>
                <a:spcPct val="100000"/>
              </a:lnSpc>
              <a:spcBef>
                <a:spcPts val="150"/>
              </a:spcBef>
              <a:spcAft>
                <a:spcPts val="0"/>
              </a:spcAft>
              <a:buClr>
                <a:schemeClr val="dk1"/>
              </a:buClr>
              <a:buSzPts val="750"/>
              <a:buFont typeface="Arial"/>
              <a:buNone/>
              <a:defRPr sz="750"/>
            </a:lvl3pPr>
            <a:lvl4pPr marL="1828800" lvl="3" indent="-228600" algn="l">
              <a:lnSpc>
                <a:spcPct val="100000"/>
              </a:lnSpc>
              <a:spcBef>
                <a:spcPts val="135"/>
              </a:spcBef>
              <a:spcAft>
                <a:spcPts val="0"/>
              </a:spcAft>
              <a:buClr>
                <a:schemeClr val="dk1"/>
              </a:buClr>
              <a:buSzPts val="675"/>
              <a:buFont typeface="Arial"/>
              <a:buNone/>
              <a:defRPr sz="675"/>
            </a:lvl4pPr>
            <a:lvl5pPr marL="2286000" lvl="4" indent="-228600" algn="l">
              <a:lnSpc>
                <a:spcPct val="100000"/>
              </a:lnSpc>
              <a:spcBef>
                <a:spcPts val="135"/>
              </a:spcBef>
              <a:spcAft>
                <a:spcPts val="0"/>
              </a:spcAft>
              <a:buClr>
                <a:schemeClr val="dk1"/>
              </a:buClr>
              <a:buSzPts val="675"/>
              <a:buFont typeface="Arial"/>
              <a:buNone/>
              <a:defRPr sz="675"/>
            </a:lvl5pPr>
            <a:lvl6pPr marL="2743200" lvl="5" indent="-228600" algn="l">
              <a:lnSpc>
                <a:spcPct val="100000"/>
              </a:lnSpc>
              <a:spcBef>
                <a:spcPts val="135"/>
              </a:spcBef>
              <a:spcAft>
                <a:spcPts val="0"/>
              </a:spcAft>
              <a:buClr>
                <a:schemeClr val="dk1"/>
              </a:buClr>
              <a:buSzPts val="675"/>
              <a:buFont typeface="Arial"/>
              <a:buNone/>
              <a:defRPr sz="675"/>
            </a:lvl6pPr>
            <a:lvl7pPr marL="3200400" lvl="6" indent="-228600" algn="l">
              <a:lnSpc>
                <a:spcPct val="100000"/>
              </a:lnSpc>
              <a:spcBef>
                <a:spcPts val="135"/>
              </a:spcBef>
              <a:spcAft>
                <a:spcPts val="0"/>
              </a:spcAft>
              <a:buClr>
                <a:schemeClr val="dk1"/>
              </a:buClr>
              <a:buSzPts val="675"/>
              <a:buFont typeface="Arial"/>
              <a:buNone/>
              <a:defRPr sz="675"/>
            </a:lvl7pPr>
            <a:lvl8pPr marL="3657600" lvl="7" indent="-228600" algn="l">
              <a:lnSpc>
                <a:spcPct val="100000"/>
              </a:lnSpc>
              <a:spcBef>
                <a:spcPts val="135"/>
              </a:spcBef>
              <a:spcAft>
                <a:spcPts val="0"/>
              </a:spcAft>
              <a:buClr>
                <a:schemeClr val="dk1"/>
              </a:buClr>
              <a:buSzPts val="675"/>
              <a:buFont typeface="Arial"/>
              <a:buNone/>
              <a:defRPr sz="675"/>
            </a:lvl8pPr>
            <a:lvl9pPr marL="4114800" lvl="8" indent="-228600" algn="l">
              <a:lnSpc>
                <a:spcPct val="100000"/>
              </a:lnSpc>
              <a:spcBef>
                <a:spcPts val="135"/>
              </a:spcBef>
              <a:spcAft>
                <a:spcPts val="0"/>
              </a:spcAft>
              <a:buClr>
                <a:schemeClr val="dk1"/>
              </a:buClr>
              <a:buSzPts val="675"/>
              <a:buFont typeface="Arial"/>
              <a:buNone/>
              <a:defRPr sz="675"/>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5"/>
        <p:cNvGrpSpPr/>
        <p:nvPr/>
      </p:nvGrpSpPr>
      <p:grpSpPr>
        <a:xfrm>
          <a:off x="0" y="0"/>
          <a:ext cx="0" cy="0"/>
          <a:chOff x="0" y="0"/>
          <a:chExt cx="0" cy="0"/>
        </a:xfrm>
      </p:grpSpPr>
      <p:sp>
        <p:nvSpPr>
          <p:cNvPr id="66" name="Google Shape;66;p29"/>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 name="Google Shape;67;p29"/>
          <p:cNvSpPr txBox="1">
            <a:spLocks noGrp="1"/>
          </p:cNvSpPr>
          <p:nvPr>
            <p:ph type="title"/>
          </p:nvPr>
        </p:nvSpPr>
        <p:spPr>
          <a:xfrm>
            <a:off x="457200" y="438149"/>
            <a:ext cx="8229600" cy="62507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3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70" name="Google Shape;70;p30"/>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ext and Chart">
  <p:cSld name="Title, Text and Chart">
    <p:spTree>
      <p:nvGrpSpPr>
        <p:cNvPr id="1" name="Shape 71"/>
        <p:cNvGrpSpPr/>
        <p:nvPr/>
      </p:nvGrpSpPr>
      <p:grpSpPr>
        <a:xfrm>
          <a:off x="0" y="0"/>
          <a:ext cx="0" cy="0"/>
          <a:chOff x="0" y="0"/>
          <a:chExt cx="0" cy="0"/>
        </a:xfrm>
      </p:grpSpPr>
      <p:sp>
        <p:nvSpPr>
          <p:cNvPr id="72" name="Google Shape;72;p31"/>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 name="Google Shape;73;p31"/>
          <p:cNvSpPr>
            <a:spLocks noGrp="1"/>
          </p:cNvSpPr>
          <p:nvPr>
            <p:ph type="chart"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R="0" lvl="1"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R="0" lvl="2"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4" name="Google Shape;74;p31"/>
          <p:cNvSpPr txBox="1">
            <a:spLocks noGrp="1"/>
          </p:cNvSpPr>
          <p:nvPr>
            <p:ph type="title"/>
          </p:nvPr>
        </p:nvSpPr>
        <p:spPr>
          <a:xfrm>
            <a:off x="457200" y="438149"/>
            <a:ext cx="8229600" cy="62507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3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B7CDF7D5-B1F6-94BA-501B-F484B6607AF1}"/>
              </a:ext>
            </a:extLst>
          </p:cNvPr>
          <p:cNvSpPr>
            <a:spLocks noGrp="1"/>
          </p:cNvSpPr>
          <p:nvPr>
            <p:ph type="title"/>
          </p:nvPr>
        </p:nvSpPr>
        <p:spPr>
          <a:xfrm>
            <a:off x="457200" y="438150"/>
            <a:ext cx="8229600" cy="625079"/>
          </a:xfrm>
          <a:prstGeom prst="rect">
            <a:avLst/>
          </a:prstGeom>
        </p:spPr>
        <p:txBody>
          <a:bodyPr/>
          <a:lstStyle>
            <a:lvl1pPr algn="l">
              <a:defRPr>
                <a:solidFill>
                  <a:srgbClr val="014F7F"/>
                </a:solidFill>
                <a:latin typeface="Garnett Semibold" panose="02010704040203040803" pitchFamily="2" charset="77"/>
              </a:defRPr>
            </a:lvl1pPr>
          </a:lstStyle>
          <a:p>
            <a:r>
              <a:rPr lang="en-US" dirty="0"/>
              <a:t>Click to edit Master title style</a:t>
            </a:r>
          </a:p>
        </p:txBody>
      </p:sp>
    </p:spTree>
    <p:extLst>
      <p:ext uri="{BB962C8B-B14F-4D97-AF65-F5344CB8AC3E}">
        <p14:creationId xmlns:p14="http://schemas.microsoft.com/office/powerpoint/2010/main" val="151366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ue Head with Curve">
  <p:cSld name="Blue Head with Curv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16"/>
          <p:cNvSpPr txBox="1">
            <a:spLocks noGrp="1"/>
          </p:cNvSpPr>
          <p:nvPr>
            <p:ph type="ctrTitle"/>
          </p:nvPr>
        </p:nvSpPr>
        <p:spPr>
          <a:xfrm>
            <a:off x="457200" y="552452"/>
            <a:ext cx="8229600" cy="8000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0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16" name="Google Shape;16;p16"/>
          <p:cNvSpPr txBox="1">
            <a:spLocks noGrp="1"/>
          </p:cNvSpPr>
          <p:nvPr>
            <p:ph type="subTitle" idx="1"/>
          </p:nvPr>
        </p:nvSpPr>
        <p:spPr>
          <a:xfrm>
            <a:off x="457200" y="1200150"/>
            <a:ext cx="8229600" cy="28003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chemeClr val="dk1"/>
              </a:buClr>
              <a:buSzPts val="2400"/>
              <a:buFont typeface="Arial"/>
              <a:buNone/>
              <a:defRPr sz="2400">
                <a:latin typeface="Arial"/>
                <a:ea typeface="Arial"/>
                <a:cs typeface="Arial"/>
                <a:sym typeface="Arial"/>
              </a:defRPr>
            </a:lvl1pPr>
            <a:lvl2pPr lvl="1" algn="ctr">
              <a:lnSpc>
                <a:spcPct val="100000"/>
              </a:lnSpc>
              <a:spcBef>
                <a:spcPts val="420"/>
              </a:spcBef>
              <a:spcAft>
                <a:spcPts val="0"/>
              </a:spcAft>
              <a:buClr>
                <a:schemeClr val="dk1"/>
              </a:buClr>
              <a:buSzPts val="2100"/>
              <a:buFont typeface="Arial"/>
              <a:buNone/>
              <a:defRPr/>
            </a:lvl2pPr>
            <a:lvl3pPr lvl="2" algn="ctr">
              <a:lnSpc>
                <a:spcPct val="100000"/>
              </a:lnSpc>
              <a:spcBef>
                <a:spcPts val="360"/>
              </a:spcBef>
              <a:spcAft>
                <a:spcPts val="0"/>
              </a:spcAft>
              <a:buClr>
                <a:schemeClr val="dk1"/>
              </a:buClr>
              <a:buSzPts val="1800"/>
              <a:buFont typeface="Arial"/>
              <a:buNone/>
              <a:defRPr/>
            </a:lvl3pPr>
            <a:lvl4pPr lvl="3" algn="ctr">
              <a:lnSpc>
                <a:spcPct val="100000"/>
              </a:lnSpc>
              <a:spcBef>
                <a:spcPts val="300"/>
              </a:spcBef>
              <a:spcAft>
                <a:spcPts val="0"/>
              </a:spcAft>
              <a:buClr>
                <a:schemeClr val="dk1"/>
              </a:buClr>
              <a:buSzPts val="1500"/>
              <a:buFont typeface="Arial"/>
              <a:buNone/>
              <a:defRPr/>
            </a:lvl4pPr>
            <a:lvl5pPr lvl="4" algn="ctr">
              <a:lnSpc>
                <a:spcPct val="100000"/>
              </a:lnSpc>
              <a:spcBef>
                <a:spcPts val="300"/>
              </a:spcBef>
              <a:spcAft>
                <a:spcPts val="0"/>
              </a:spcAft>
              <a:buClr>
                <a:schemeClr val="dk1"/>
              </a:buClr>
              <a:buSzPts val="1500"/>
              <a:buFont typeface="Arial"/>
              <a:buNone/>
              <a:defRPr/>
            </a:lvl5pPr>
            <a:lvl6pPr lvl="5" algn="ctr">
              <a:lnSpc>
                <a:spcPct val="100000"/>
              </a:lnSpc>
              <a:spcBef>
                <a:spcPts val="300"/>
              </a:spcBef>
              <a:spcAft>
                <a:spcPts val="0"/>
              </a:spcAft>
              <a:buClr>
                <a:schemeClr val="dk1"/>
              </a:buClr>
              <a:buSzPts val="1500"/>
              <a:buFont typeface="Arial"/>
              <a:buNone/>
              <a:defRPr/>
            </a:lvl6pPr>
            <a:lvl7pPr lvl="6" algn="ctr">
              <a:lnSpc>
                <a:spcPct val="100000"/>
              </a:lnSpc>
              <a:spcBef>
                <a:spcPts val="300"/>
              </a:spcBef>
              <a:spcAft>
                <a:spcPts val="0"/>
              </a:spcAft>
              <a:buClr>
                <a:schemeClr val="dk1"/>
              </a:buClr>
              <a:buSzPts val="1500"/>
              <a:buFont typeface="Arial"/>
              <a:buNone/>
              <a:defRPr/>
            </a:lvl7pPr>
            <a:lvl8pPr lvl="7" algn="ctr">
              <a:lnSpc>
                <a:spcPct val="100000"/>
              </a:lnSpc>
              <a:spcBef>
                <a:spcPts val="300"/>
              </a:spcBef>
              <a:spcAft>
                <a:spcPts val="0"/>
              </a:spcAft>
              <a:buClr>
                <a:schemeClr val="dk1"/>
              </a:buClr>
              <a:buSzPts val="1500"/>
              <a:buFont typeface="Arial"/>
              <a:buNone/>
              <a:defRPr/>
            </a:lvl8pPr>
            <a:lvl9pPr lvl="8" algn="ctr">
              <a:lnSpc>
                <a:spcPct val="100000"/>
              </a:lnSpc>
              <a:spcBef>
                <a:spcPts val="300"/>
              </a:spcBef>
              <a:spcAft>
                <a:spcPts val="0"/>
              </a:spcAft>
              <a:buClr>
                <a:schemeClr val="dk1"/>
              </a:buClr>
              <a:buSzPts val="1500"/>
              <a:buFont typeface="Arial"/>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Head with Color Strip">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303874-09DC-B5FC-DA87-453F3ED18870}"/>
              </a:ext>
            </a:extLst>
          </p:cNvPr>
          <p:cNvSpPr>
            <a:spLocks noGrp="1"/>
          </p:cNvSpPr>
          <p:nvPr>
            <p:ph type="ctrTitle"/>
          </p:nvPr>
        </p:nvSpPr>
        <p:spPr>
          <a:xfrm>
            <a:off x="457200" y="552452"/>
            <a:ext cx="8229600" cy="800099"/>
          </a:xfrm>
          <a:prstGeom prst="rect">
            <a:avLst/>
          </a:prstGeom>
        </p:spPr>
        <p:txBody>
          <a:bodyPr/>
          <a:lstStyle>
            <a:lvl1pPr algn="l">
              <a:defRPr sz="3000" b="0">
                <a:solidFill>
                  <a:schemeClr val="tx1"/>
                </a:solidFill>
                <a:latin typeface="Garnett Semibold" panose="02010704040203040803" pitchFamily="2" charset="77"/>
                <a:cs typeface="Verdana"/>
              </a:defRPr>
            </a:lvl1pPr>
          </a:lstStyle>
          <a:p>
            <a:r>
              <a:rPr lang="en-US"/>
              <a:t>Click to edit Master title style</a:t>
            </a:r>
          </a:p>
        </p:txBody>
      </p:sp>
      <p:sp>
        <p:nvSpPr>
          <p:cNvPr id="6" name="Subtitle 2">
            <a:extLst>
              <a:ext uri="{FF2B5EF4-FFF2-40B4-BE49-F238E27FC236}">
                <a16:creationId xmlns:a16="http://schemas.microsoft.com/office/drawing/2014/main" id="{090ECD51-43B2-7A25-895E-8047C8F0DF53}"/>
              </a:ext>
            </a:extLst>
          </p:cNvPr>
          <p:cNvSpPr>
            <a:spLocks noGrp="1"/>
          </p:cNvSpPr>
          <p:nvPr>
            <p:ph type="subTitle" idx="1"/>
          </p:nvPr>
        </p:nvSpPr>
        <p:spPr>
          <a:xfrm>
            <a:off x="457200" y="1276350"/>
            <a:ext cx="8229600" cy="2724150"/>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pic>
        <p:nvPicPr>
          <p:cNvPr id="7" name="Picture 6">
            <a:extLst>
              <a:ext uri="{FF2B5EF4-FFF2-40B4-BE49-F238E27FC236}">
                <a16:creationId xmlns:a16="http://schemas.microsoft.com/office/drawing/2014/main" id="{AE96775B-8BA0-62AE-8864-35040BC0E40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flipV="1">
            <a:off x="579120" y="1125463"/>
            <a:ext cx="1828800" cy="29718"/>
          </a:xfrm>
          <a:prstGeom prst="rect">
            <a:avLst/>
          </a:prstGeom>
        </p:spPr>
      </p:pic>
    </p:spTree>
    <p:extLst>
      <p:ext uri="{BB962C8B-B14F-4D97-AF65-F5344CB8AC3E}">
        <p14:creationId xmlns:p14="http://schemas.microsoft.com/office/powerpoint/2010/main" val="2738475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Hea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303874-09DC-B5FC-DA87-453F3ED18870}"/>
              </a:ext>
            </a:extLst>
          </p:cNvPr>
          <p:cNvSpPr>
            <a:spLocks noGrp="1"/>
          </p:cNvSpPr>
          <p:nvPr>
            <p:ph type="ctrTitle"/>
          </p:nvPr>
        </p:nvSpPr>
        <p:spPr>
          <a:xfrm>
            <a:off x="457200" y="552452"/>
            <a:ext cx="8229600" cy="800099"/>
          </a:xfrm>
          <a:prstGeom prst="rect">
            <a:avLst/>
          </a:prstGeom>
        </p:spPr>
        <p:txBody>
          <a:bodyPr/>
          <a:lstStyle>
            <a:lvl1pPr algn="l">
              <a:defRPr sz="3000" b="0">
                <a:solidFill>
                  <a:srgbClr val="014F7F"/>
                </a:solidFill>
                <a:latin typeface="Garnett Semibold" panose="02010704040203040803" pitchFamily="2" charset="77"/>
                <a:cs typeface="Verdana"/>
              </a:defRPr>
            </a:lvl1pPr>
          </a:lstStyle>
          <a:p>
            <a:r>
              <a:rPr lang="en-US"/>
              <a:t>Click to edit Master title style</a:t>
            </a:r>
          </a:p>
        </p:txBody>
      </p:sp>
      <p:sp>
        <p:nvSpPr>
          <p:cNvPr id="6" name="Subtitle 2">
            <a:extLst>
              <a:ext uri="{FF2B5EF4-FFF2-40B4-BE49-F238E27FC236}">
                <a16:creationId xmlns:a16="http://schemas.microsoft.com/office/drawing/2014/main" id="{090ECD51-43B2-7A25-895E-8047C8F0DF53}"/>
              </a:ext>
            </a:extLst>
          </p:cNvPr>
          <p:cNvSpPr>
            <a:spLocks noGrp="1"/>
          </p:cNvSpPr>
          <p:nvPr>
            <p:ph type="subTitle" idx="1"/>
          </p:nvPr>
        </p:nvSpPr>
        <p:spPr>
          <a:xfrm>
            <a:off x="457200" y="1200150"/>
            <a:ext cx="8229600" cy="2800350"/>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568379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Head with Curv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EE476A-5CCD-421F-03D9-3EBB20622AE0}"/>
              </a:ext>
            </a:extLst>
          </p:cNvPr>
          <p:cNvSpPr>
            <a:spLocks noGrp="1"/>
          </p:cNvSpPr>
          <p:nvPr>
            <p:ph type="ctrTitle"/>
          </p:nvPr>
        </p:nvSpPr>
        <p:spPr>
          <a:xfrm>
            <a:off x="457200" y="552452"/>
            <a:ext cx="8229600" cy="800099"/>
          </a:xfrm>
          <a:prstGeom prst="rect">
            <a:avLst/>
          </a:prstGeom>
        </p:spPr>
        <p:txBody>
          <a:bodyPr/>
          <a:lstStyle>
            <a:lvl1pPr algn="l">
              <a:defRPr sz="3000" b="0">
                <a:solidFill>
                  <a:srgbClr val="014F7F"/>
                </a:solidFill>
                <a:latin typeface="Garnett Semibold" panose="02010704040203040803" pitchFamily="2" charset="77"/>
                <a:cs typeface="Verdana"/>
              </a:defRPr>
            </a:lvl1pPr>
          </a:lstStyle>
          <a:p>
            <a:r>
              <a:rPr lang="en-US"/>
              <a:t>Click to edit Master title style</a:t>
            </a:r>
          </a:p>
        </p:txBody>
      </p:sp>
      <p:sp>
        <p:nvSpPr>
          <p:cNvPr id="9" name="Subtitle 2">
            <a:extLst>
              <a:ext uri="{FF2B5EF4-FFF2-40B4-BE49-F238E27FC236}">
                <a16:creationId xmlns:a16="http://schemas.microsoft.com/office/drawing/2014/main" id="{98BCF512-F4BC-C34A-BCCB-B18A6CD2F4CB}"/>
              </a:ext>
            </a:extLst>
          </p:cNvPr>
          <p:cNvSpPr>
            <a:spLocks noGrp="1"/>
          </p:cNvSpPr>
          <p:nvPr>
            <p:ph type="subTitle" idx="1"/>
          </p:nvPr>
        </p:nvSpPr>
        <p:spPr>
          <a:xfrm>
            <a:off x="457200" y="1200150"/>
            <a:ext cx="8229600" cy="2800350"/>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677291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Head with Patter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EE476A-5CCD-421F-03D9-3EBB20622AE0}"/>
              </a:ext>
            </a:extLst>
          </p:cNvPr>
          <p:cNvSpPr>
            <a:spLocks noGrp="1"/>
          </p:cNvSpPr>
          <p:nvPr>
            <p:ph type="ctrTitle"/>
          </p:nvPr>
        </p:nvSpPr>
        <p:spPr>
          <a:xfrm>
            <a:off x="457200" y="552452"/>
            <a:ext cx="8229600" cy="800099"/>
          </a:xfrm>
          <a:prstGeom prst="rect">
            <a:avLst/>
          </a:prstGeom>
        </p:spPr>
        <p:txBody>
          <a:bodyPr/>
          <a:lstStyle>
            <a:lvl1pPr algn="l">
              <a:defRPr sz="3000" b="0">
                <a:solidFill>
                  <a:srgbClr val="014F7F"/>
                </a:solidFill>
                <a:latin typeface="Garnett Semibold" panose="02010704040203040803" pitchFamily="2" charset="77"/>
                <a:cs typeface="Verdana"/>
              </a:defRPr>
            </a:lvl1pPr>
          </a:lstStyle>
          <a:p>
            <a:r>
              <a:rPr lang="en-US"/>
              <a:t>Click to edit Master title style</a:t>
            </a:r>
          </a:p>
        </p:txBody>
      </p:sp>
      <p:sp>
        <p:nvSpPr>
          <p:cNvPr id="9" name="Subtitle 2">
            <a:extLst>
              <a:ext uri="{FF2B5EF4-FFF2-40B4-BE49-F238E27FC236}">
                <a16:creationId xmlns:a16="http://schemas.microsoft.com/office/drawing/2014/main" id="{98BCF512-F4BC-C34A-BCCB-B18A6CD2F4CB}"/>
              </a:ext>
            </a:extLst>
          </p:cNvPr>
          <p:cNvSpPr>
            <a:spLocks noGrp="1"/>
          </p:cNvSpPr>
          <p:nvPr>
            <p:ph type="subTitle" idx="1"/>
          </p:nvPr>
        </p:nvSpPr>
        <p:spPr>
          <a:xfrm>
            <a:off x="457200" y="1200150"/>
            <a:ext cx="8229600" cy="2800350"/>
          </a:xfrm>
          <a:prstGeom prst="rect">
            <a:avLst/>
          </a:prstGeom>
        </p:spPr>
        <p:txBody>
          <a:bodyPr>
            <a:normAutofit/>
          </a:bodyPr>
          <a:lstStyle>
            <a:lvl1pPr marL="0" indent="0" algn="l">
              <a:buNone/>
              <a:defRPr sz="2400">
                <a:latin typeface="Arial" panose="020B0604020202020204" pitchFamily="34" charset="0"/>
                <a:cs typeface="Arial" panose="020B0604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21736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 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01225-9217-2CFB-A969-6198FDE6DE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2" y="-1"/>
            <a:ext cx="9142857" cy="5144143"/>
          </a:xfrm>
          <a:prstGeom prst="rect">
            <a:avLst/>
          </a:prstGeom>
        </p:spPr>
      </p:pic>
      <p:sp>
        <p:nvSpPr>
          <p:cNvPr id="5" name="Title 1">
            <a:extLst>
              <a:ext uri="{FF2B5EF4-FFF2-40B4-BE49-F238E27FC236}">
                <a16:creationId xmlns:a16="http://schemas.microsoft.com/office/drawing/2014/main" id="{32303874-09DC-B5FC-DA87-453F3ED18870}"/>
              </a:ext>
            </a:extLst>
          </p:cNvPr>
          <p:cNvSpPr>
            <a:spLocks noGrp="1"/>
          </p:cNvSpPr>
          <p:nvPr>
            <p:ph type="ctrTitle" hasCustomPrompt="1"/>
          </p:nvPr>
        </p:nvSpPr>
        <p:spPr>
          <a:xfrm>
            <a:off x="457200" y="1734939"/>
            <a:ext cx="8229600" cy="800099"/>
          </a:xfrm>
          <a:prstGeom prst="rect">
            <a:avLst/>
          </a:prstGeom>
        </p:spPr>
        <p:txBody>
          <a:bodyPr/>
          <a:lstStyle>
            <a:lvl1pPr algn="ctr">
              <a:defRPr sz="3000" b="0">
                <a:solidFill>
                  <a:schemeClr val="bg1"/>
                </a:solidFill>
                <a:latin typeface="Garnett Semibold" panose="02010704040203040803" pitchFamily="2" charset="77"/>
                <a:cs typeface="Verdana"/>
              </a:defRPr>
            </a:lvl1pPr>
          </a:lstStyle>
          <a:p>
            <a:r>
              <a:rPr lang="en-US"/>
              <a:t>Thank you.</a:t>
            </a:r>
          </a:p>
        </p:txBody>
      </p:sp>
    </p:spTree>
    <p:extLst>
      <p:ext uri="{BB962C8B-B14F-4D97-AF65-F5344CB8AC3E}">
        <p14:creationId xmlns:p14="http://schemas.microsoft.com/office/powerpoint/2010/main" val="656634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36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with White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9CBF5-4C69-108C-812B-7D35399C926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2" y="0"/>
            <a:ext cx="9141715" cy="5143500"/>
          </a:xfrm>
          <a:prstGeom prst="rect">
            <a:avLst/>
          </a:prstGeom>
        </p:spPr>
      </p:pic>
      <p:sp>
        <p:nvSpPr>
          <p:cNvPr id="4" name="Title 1">
            <a:extLst>
              <a:ext uri="{FF2B5EF4-FFF2-40B4-BE49-F238E27FC236}">
                <a16:creationId xmlns:a16="http://schemas.microsoft.com/office/drawing/2014/main" id="{617D0B23-55BF-D8A4-0B1A-139E84BD9684}"/>
              </a:ext>
            </a:extLst>
          </p:cNvPr>
          <p:cNvSpPr>
            <a:spLocks noGrp="1"/>
          </p:cNvSpPr>
          <p:nvPr>
            <p:ph type="ctrTitle"/>
          </p:nvPr>
        </p:nvSpPr>
        <p:spPr>
          <a:xfrm>
            <a:off x="457200" y="552452"/>
            <a:ext cx="8229600" cy="800099"/>
          </a:xfrm>
          <a:prstGeom prst="rect">
            <a:avLst/>
          </a:prstGeom>
        </p:spPr>
        <p:txBody>
          <a:bodyPr/>
          <a:lstStyle>
            <a:lvl1pPr algn="l">
              <a:defRPr sz="3000" b="0">
                <a:solidFill>
                  <a:schemeClr val="bg1"/>
                </a:solidFill>
                <a:latin typeface="Garnett Semibold" panose="02010704040203040803" pitchFamily="2" charset="77"/>
                <a:cs typeface="Verdana"/>
              </a:defRPr>
            </a:lvl1pPr>
          </a:lstStyle>
          <a:p>
            <a:r>
              <a:rPr lang="en-US"/>
              <a:t>Click to edit Master title style</a:t>
            </a:r>
          </a:p>
        </p:txBody>
      </p:sp>
      <p:sp>
        <p:nvSpPr>
          <p:cNvPr id="5" name="Subtitle 2">
            <a:extLst>
              <a:ext uri="{FF2B5EF4-FFF2-40B4-BE49-F238E27FC236}">
                <a16:creationId xmlns:a16="http://schemas.microsoft.com/office/drawing/2014/main" id="{4B14C0A2-598E-490A-EBCE-8A17DD33272A}"/>
              </a:ext>
            </a:extLst>
          </p:cNvPr>
          <p:cNvSpPr>
            <a:spLocks noGrp="1"/>
          </p:cNvSpPr>
          <p:nvPr>
            <p:ph type="subTitle" idx="1"/>
          </p:nvPr>
        </p:nvSpPr>
        <p:spPr>
          <a:xfrm>
            <a:off x="457200" y="1142999"/>
            <a:ext cx="8229600" cy="2857501"/>
          </a:xfrm>
          <a:prstGeom prst="rect">
            <a:avLst/>
          </a:prstGeo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647001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8877"/>
            <a:ext cx="8229600" cy="514352"/>
          </a:xfrm>
          <a:prstGeom prst="rect">
            <a:avLst/>
          </a:prstGeom>
        </p:spPr>
        <p:txBody>
          <a:bodyPr/>
          <a:lstStyle>
            <a:lvl1pPr algn="l">
              <a:defRPr sz="3000" b="0" i="0">
                <a:solidFill>
                  <a:srgbClr val="014F7F"/>
                </a:solidFill>
                <a:latin typeface="Garnett Semibold" panose="02010704040203040803" pitchFamily="2" charset="77"/>
              </a:defRPr>
            </a:lvl1p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6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000" b="0" cap="all">
                <a:solidFill>
                  <a:srgbClr val="014F7F"/>
                </a:solidFill>
                <a:latin typeface="Garnett Semibold" panose="02010704040203040803" pitchFamily="2" charset="77"/>
              </a:defRPr>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55643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49"/>
            <a:ext cx="8229600" cy="625079"/>
          </a:xfrm>
          <a:prstGeom prst="rect">
            <a:avLst/>
          </a:prstGeom>
        </p:spPr>
        <p:txBody>
          <a:bodyPr/>
          <a:lstStyle>
            <a:lvl1pPr algn="l">
              <a:defRPr>
                <a:solidFill>
                  <a:srgbClr val="014F7F"/>
                </a:solidFill>
                <a:latin typeface="Garnett Semibold" panose="02010704040203040803" pitchFamily="2" charset="77"/>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69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g2072998a97f_0_11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marR="0" lvl="0" algn="ctr" rtl="0">
              <a:lnSpc>
                <a:spcPct val="90000"/>
              </a:lnSpc>
              <a:spcBef>
                <a:spcPts val="0"/>
              </a:spcBef>
              <a:spcAft>
                <a:spcPts val="0"/>
              </a:spcAft>
              <a:buClr>
                <a:schemeClr val="dk1"/>
              </a:buClr>
              <a:buSzPts val="4500"/>
              <a:buFont typeface="Calibri"/>
              <a:buNone/>
              <a:defRPr sz="4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 name="Google Shape;22;g2072998a97f_0_119"/>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3" name="Google Shape;23;g2072998a97f_0_1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 name="Google Shape;24;g2072998a97f_0_1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 name="Google Shape;25;g2072998a97f_0_1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B7CDF7D5-B1F6-94BA-501B-F484B6607AF1}"/>
              </a:ext>
            </a:extLst>
          </p:cNvPr>
          <p:cNvSpPr>
            <a:spLocks noGrp="1"/>
          </p:cNvSpPr>
          <p:nvPr>
            <p:ph type="title"/>
          </p:nvPr>
        </p:nvSpPr>
        <p:spPr>
          <a:xfrm>
            <a:off x="457200" y="438149"/>
            <a:ext cx="8229600" cy="625079"/>
          </a:xfrm>
          <a:prstGeom prst="rect">
            <a:avLst/>
          </a:prstGeom>
        </p:spPr>
        <p:txBody>
          <a:bodyPr/>
          <a:lstStyle>
            <a:lvl1pPr algn="l">
              <a:defRPr>
                <a:solidFill>
                  <a:srgbClr val="014F7F"/>
                </a:solidFill>
                <a:latin typeface="Garnett Semibold" panose="02010704040203040803" pitchFamily="2" charset="77"/>
              </a:defRPr>
            </a:lvl1pPr>
          </a:lstStyle>
          <a:p>
            <a:r>
              <a:rPr lang="en-US"/>
              <a:t>Click to edit Master title style</a:t>
            </a:r>
          </a:p>
        </p:txBody>
      </p:sp>
    </p:spTree>
    <p:extLst>
      <p:ext uri="{BB962C8B-B14F-4D97-AF65-F5344CB8AC3E}">
        <p14:creationId xmlns:p14="http://schemas.microsoft.com/office/powerpoint/2010/main" val="3038336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5200385-B7DA-4DA3-0C16-E00451E770F1}"/>
              </a:ext>
            </a:extLst>
          </p:cNvPr>
          <p:cNvSpPr>
            <a:spLocks noGrp="1"/>
          </p:cNvSpPr>
          <p:nvPr>
            <p:ph type="title"/>
          </p:nvPr>
        </p:nvSpPr>
        <p:spPr>
          <a:xfrm>
            <a:off x="457200" y="438149"/>
            <a:ext cx="8229600" cy="625079"/>
          </a:xfrm>
          <a:prstGeom prst="rect">
            <a:avLst/>
          </a:prstGeom>
        </p:spPr>
        <p:txBody>
          <a:bodyPr/>
          <a:lstStyle>
            <a:lvl1pPr algn="l">
              <a:defRPr>
                <a:solidFill>
                  <a:srgbClr val="014F7F"/>
                </a:solidFill>
                <a:latin typeface="Garnett Semibold" panose="02010704040203040803" pitchFamily="2" charset="77"/>
              </a:defRPr>
            </a:lvl1pPr>
          </a:lstStyle>
          <a:p>
            <a:r>
              <a:rPr lang="en-US"/>
              <a:t>Click to edit Master title style</a:t>
            </a:r>
          </a:p>
        </p:txBody>
      </p:sp>
    </p:spTree>
    <p:extLst>
      <p:ext uri="{BB962C8B-B14F-4D97-AF65-F5344CB8AC3E}">
        <p14:creationId xmlns:p14="http://schemas.microsoft.com/office/powerpoint/2010/main" val="1528149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218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1500" b="0">
                <a:solidFill>
                  <a:srgbClr val="014F7F"/>
                </a:solidFill>
                <a:latin typeface="Garnett Semibold" panose="02010704040203040803" pitchFamily="2" charset="77"/>
              </a:defRPr>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510515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solidFill>
                  <a:srgbClr val="014F7F"/>
                </a:solidFill>
                <a:latin typeface="Garnett Semibold" panose="02010704040203040803" pitchFamily="2" charset="77"/>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15945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8311FC4A-3C85-E502-AC55-BCD3619356D7}"/>
              </a:ext>
            </a:extLst>
          </p:cNvPr>
          <p:cNvSpPr>
            <a:spLocks noGrp="1"/>
          </p:cNvSpPr>
          <p:nvPr>
            <p:ph type="title"/>
          </p:nvPr>
        </p:nvSpPr>
        <p:spPr>
          <a:xfrm>
            <a:off x="457200" y="438149"/>
            <a:ext cx="8229600" cy="625079"/>
          </a:xfrm>
          <a:prstGeom prst="rect">
            <a:avLst/>
          </a:prstGeom>
        </p:spPr>
        <p:txBody>
          <a:bodyPr/>
          <a:lstStyle>
            <a:lvl1pPr algn="l">
              <a:defRPr>
                <a:solidFill>
                  <a:srgbClr val="014F7F"/>
                </a:solidFill>
                <a:latin typeface="Garnett Semibold" panose="02010704040203040803" pitchFamily="2" charset="77"/>
              </a:defRPr>
            </a:lvl1pPr>
          </a:lstStyle>
          <a:p>
            <a:r>
              <a:rPr lang="en-US"/>
              <a:t>Click to edit Master title style</a:t>
            </a:r>
          </a:p>
        </p:txBody>
      </p:sp>
    </p:spTree>
    <p:extLst>
      <p:ext uri="{BB962C8B-B14F-4D97-AF65-F5344CB8AC3E}">
        <p14:creationId xmlns:p14="http://schemas.microsoft.com/office/powerpoint/2010/main" val="776374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77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200151"/>
            <a:ext cx="4038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200151"/>
            <a:ext cx="4038600" cy="3394472"/>
          </a:xfrm>
          <a:prstGeom prst="rect">
            <a:avLst/>
          </a:prstGeom>
        </p:spPr>
        <p:txBody>
          <a:bodyPr/>
          <a:lstStyle/>
          <a:p>
            <a:pPr lvl="0"/>
            <a:r>
              <a:rPr lang="en-US" noProof="0"/>
              <a:t>Click icon to add chart</a:t>
            </a:r>
          </a:p>
        </p:txBody>
      </p:sp>
      <p:sp>
        <p:nvSpPr>
          <p:cNvPr id="5" name="Title 1">
            <a:extLst>
              <a:ext uri="{FF2B5EF4-FFF2-40B4-BE49-F238E27FC236}">
                <a16:creationId xmlns:a16="http://schemas.microsoft.com/office/drawing/2014/main" id="{A07961D1-6C23-2AFC-AD1B-11398F22B868}"/>
              </a:ext>
            </a:extLst>
          </p:cNvPr>
          <p:cNvSpPr>
            <a:spLocks noGrp="1"/>
          </p:cNvSpPr>
          <p:nvPr>
            <p:ph type="title"/>
          </p:nvPr>
        </p:nvSpPr>
        <p:spPr>
          <a:xfrm>
            <a:off x="457200" y="438149"/>
            <a:ext cx="8229600" cy="625079"/>
          </a:xfrm>
          <a:prstGeom prst="rect">
            <a:avLst/>
          </a:prstGeom>
        </p:spPr>
        <p:txBody>
          <a:bodyPr/>
          <a:lstStyle>
            <a:lvl1pPr algn="l">
              <a:defRPr>
                <a:solidFill>
                  <a:srgbClr val="014F7F"/>
                </a:solidFill>
                <a:latin typeface="Garnett Semibold" panose="02010704040203040803" pitchFamily="2" charset="77"/>
              </a:defRPr>
            </a:lvl1pPr>
          </a:lstStyle>
          <a:p>
            <a:r>
              <a:rPr lang="en-US"/>
              <a:t>Click to edit Master title style</a:t>
            </a:r>
          </a:p>
        </p:txBody>
      </p:sp>
    </p:spTree>
    <p:extLst>
      <p:ext uri="{BB962C8B-B14F-4D97-AF65-F5344CB8AC3E}">
        <p14:creationId xmlns:p14="http://schemas.microsoft.com/office/powerpoint/2010/main" val="153363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ue Head">
  <p:cSld name="Blue Head">
    <p:spTree>
      <p:nvGrpSpPr>
        <p:cNvPr id="1" name="Shape 26"/>
        <p:cNvGrpSpPr/>
        <p:nvPr/>
      </p:nvGrpSpPr>
      <p:grpSpPr>
        <a:xfrm>
          <a:off x="0" y="0"/>
          <a:ext cx="0" cy="0"/>
          <a:chOff x="0" y="0"/>
          <a:chExt cx="0" cy="0"/>
        </a:xfrm>
      </p:grpSpPr>
      <p:sp>
        <p:nvSpPr>
          <p:cNvPr id="27" name="Google Shape;27;p17"/>
          <p:cNvSpPr txBox="1">
            <a:spLocks noGrp="1"/>
          </p:cNvSpPr>
          <p:nvPr>
            <p:ph type="ctrTitle"/>
          </p:nvPr>
        </p:nvSpPr>
        <p:spPr>
          <a:xfrm>
            <a:off x="457200" y="552452"/>
            <a:ext cx="8229600" cy="8000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0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28" name="Google Shape;28;p17"/>
          <p:cNvSpPr txBox="1">
            <a:spLocks noGrp="1"/>
          </p:cNvSpPr>
          <p:nvPr>
            <p:ph type="subTitle" idx="1"/>
          </p:nvPr>
        </p:nvSpPr>
        <p:spPr>
          <a:xfrm>
            <a:off x="457200" y="1200150"/>
            <a:ext cx="8229600" cy="28003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chemeClr val="dk1"/>
              </a:buClr>
              <a:buSzPts val="2400"/>
              <a:buFont typeface="Arial"/>
              <a:buNone/>
              <a:defRPr sz="2400">
                <a:latin typeface="Arial"/>
                <a:ea typeface="Arial"/>
                <a:cs typeface="Arial"/>
                <a:sym typeface="Arial"/>
              </a:defRPr>
            </a:lvl1pPr>
            <a:lvl2pPr lvl="1" algn="ctr">
              <a:lnSpc>
                <a:spcPct val="100000"/>
              </a:lnSpc>
              <a:spcBef>
                <a:spcPts val="420"/>
              </a:spcBef>
              <a:spcAft>
                <a:spcPts val="0"/>
              </a:spcAft>
              <a:buClr>
                <a:schemeClr val="dk1"/>
              </a:buClr>
              <a:buSzPts val="2100"/>
              <a:buFont typeface="Arial"/>
              <a:buNone/>
              <a:defRPr/>
            </a:lvl2pPr>
            <a:lvl3pPr lvl="2" algn="ctr">
              <a:lnSpc>
                <a:spcPct val="100000"/>
              </a:lnSpc>
              <a:spcBef>
                <a:spcPts val="360"/>
              </a:spcBef>
              <a:spcAft>
                <a:spcPts val="0"/>
              </a:spcAft>
              <a:buClr>
                <a:schemeClr val="dk1"/>
              </a:buClr>
              <a:buSzPts val="1800"/>
              <a:buFont typeface="Arial"/>
              <a:buNone/>
              <a:defRPr/>
            </a:lvl3pPr>
            <a:lvl4pPr lvl="3" algn="ctr">
              <a:lnSpc>
                <a:spcPct val="100000"/>
              </a:lnSpc>
              <a:spcBef>
                <a:spcPts val="300"/>
              </a:spcBef>
              <a:spcAft>
                <a:spcPts val="0"/>
              </a:spcAft>
              <a:buClr>
                <a:schemeClr val="dk1"/>
              </a:buClr>
              <a:buSzPts val="1500"/>
              <a:buFont typeface="Arial"/>
              <a:buNone/>
              <a:defRPr/>
            </a:lvl4pPr>
            <a:lvl5pPr lvl="4" algn="ctr">
              <a:lnSpc>
                <a:spcPct val="100000"/>
              </a:lnSpc>
              <a:spcBef>
                <a:spcPts val="300"/>
              </a:spcBef>
              <a:spcAft>
                <a:spcPts val="0"/>
              </a:spcAft>
              <a:buClr>
                <a:schemeClr val="dk1"/>
              </a:buClr>
              <a:buSzPts val="1500"/>
              <a:buFont typeface="Arial"/>
              <a:buNone/>
              <a:defRPr/>
            </a:lvl5pPr>
            <a:lvl6pPr lvl="5" algn="ctr">
              <a:lnSpc>
                <a:spcPct val="100000"/>
              </a:lnSpc>
              <a:spcBef>
                <a:spcPts val="300"/>
              </a:spcBef>
              <a:spcAft>
                <a:spcPts val="0"/>
              </a:spcAft>
              <a:buClr>
                <a:schemeClr val="dk1"/>
              </a:buClr>
              <a:buSzPts val="1500"/>
              <a:buFont typeface="Arial"/>
              <a:buNone/>
              <a:defRPr/>
            </a:lvl6pPr>
            <a:lvl7pPr lvl="6" algn="ctr">
              <a:lnSpc>
                <a:spcPct val="100000"/>
              </a:lnSpc>
              <a:spcBef>
                <a:spcPts val="300"/>
              </a:spcBef>
              <a:spcAft>
                <a:spcPts val="0"/>
              </a:spcAft>
              <a:buClr>
                <a:schemeClr val="dk1"/>
              </a:buClr>
              <a:buSzPts val="1500"/>
              <a:buFont typeface="Arial"/>
              <a:buNone/>
              <a:defRPr/>
            </a:lvl7pPr>
            <a:lvl8pPr lvl="7" algn="ctr">
              <a:lnSpc>
                <a:spcPct val="100000"/>
              </a:lnSpc>
              <a:spcBef>
                <a:spcPts val="300"/>
              </a:spcBef>
              <a:spcAft>
                <a:spcPts val="0"/>
              </a:spcAft>
              <a:buClr>
                <a:schemeClr val="dk1"/>
              </a:buClr>
              <a:buSzPts val="1500"/>
              <a:buFont typeface="Arial"/>
              <a:buNone/>
              <a:defRPr/>
            </a:lvl8pPr>
            <a:lvl9pPr lvl="8" algn="ctr">
              <a:lnSpc>
                <a:spcPct val="100000"/>
              </a:lnSpc>
              <a:spcBef>
                <a:spcPts val="300"/>
              </a:spcBef>
              <a:spcAft>
                <a:spcPts val="0"/>
              </a:spcAft>
              <a:buClr>
                <a:schemeClr val="dk1"/>
              </a:buClr>
              <a:buSzPts val="1500"/>
              <a:buFont typeface="Arial"/>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9"/>
        <p:cNvGrpSpPr/>
        <p:nvPr/>
      </p:nvGrpSpPr>
      <p:grpSpPr>
        <a:xfrm>
          <a:off x="0" y="0"/>
          <a:ext cx="0" cy="0"/>
          <a:chOff x="0" y="0"/>
          <a:chExt cx="0" cy="0"/>
        </a:xfrm>
      </p:grpSpPr>
      <p:sp>
        <p:nvSpPr>
          <p:cNvPr id="30" name="Google Shape;30;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1800"/>
              <a:buFont typeface="Arial"/>
              <a:buNone/>
              <a:defRPr sz="1800" b="1"/>
            </a:lvl1pPr>
            <a:lvl2pPr marL="914400" lvl="1" indent="-228600" algn="l">
              <a:lnSpc>
                <a:spcPct val="100000"/>
              </a:lnSpc>
              <a:spcBef>
                <a:spcPts val="300"/>
              </a:spcBef>
              <a:spcAft>
                <a:spcPts val="0"/>
              </a:spcAft>
              <a:buClr>
                <a:schemeClr val="dk1"/>
              </a:buClr>
              <a:buSzPts val="1500"/>
              <a:buFont typeface="Arial"/>
              <a:buNone/>
              <a:defRPr sz="1500" b="1"/>
            </a:lvl2pPr>
            <a:lvl3pPr marL="1371600" lvl="2" indent="-228600" algn="l">
              <a:lnSpc>
                <a:spcPct val="100000"/>
              </a:lnSpc>
              <a:spcBef>
                <a:spcPts val="270"/>
              </a:spcBef>
              <a:spcAft>
                <a:spcPts val="0"/>
              </a:spcAft>
              <a:buClr>
                <a:schemeClr val="dk1"/>
              </a:buClr>
              <a:buSzPts val="1350"/>
              <a:buFont typeface="Arial"/>
              <a:buNone/>
              <a:defRPr sz="1350" b="1"/>
            </a:lvl3pPr>
            <a:lvl4pPr marL="1828800" lvl="3" indent="-228600" algn="l">
              <a:lnSpc>
                <a:spcPct val="100000"/>
              </a:lnSpc>
              <a:spcBef>
                <a:spcPts val="240"/>
              </a:spcBef>
              <a:spcAft>
                <a:spcPts val="0"/>
              </a:spcAft>
              <a:buClr>
                <a:schemeClr val="dk1"/>
              </a:buClr>
              <a:buSzPts val="1200"/>
              <a:buFont typeface="Arial"/>
              <a:buNone/>
              <a:defRPr sz="1200" b="1"/>
            </a:lvl4pPr>
            <a:lvl5pPr marL="2286000" lvl="4" indent="-228600" algn="l">
              <a:lnSpc>
                <a:spcPct val="100000"/>
              </a:lnSpc>
              <a:spcBef>
                <a:spcPts val="240"/>
              </a:spcBef>
              <a:spcAft>
                <a:spcPts val="0"/>
              </a:spcAft>
              <a:buClr>
                <a:schemeClr val="dk1"/>
              </a:buClr>
              <a:buSzPts val="1200"/>
              <a:buFont typeface="Arial"/>
              <a:buNone/>
              <a:defRPr sz="1200" b="1"/>
            </a:lvl5pPr>
            <a:lvl6pPr marL="2743200" lvl="5" indent="-228600" algn="l">
              <a:lnSpc>
                <a:spcPct val="100000"/>
              </a:lnSpc>
              <a:spcBef>
                <a:spcPts val="240"/>
              </a:spcBef>
              <a:spcAft>
                <a:spcPts val="0"/>
              </a:spcAft>
              <a:buClr>
                <a:schemeClr val="dk1"/>
              </a:buClr>
              <a:buSzPts val="1200"/>
              <a:buFont typeface="Arial"/>
              <a:buNone/>
              <a:defRPr sz="1200" b="1"/>
            </a:lvl6pPr>
            <a:lvl7pPr marL="3200400" lvl="6" indent="-228600" algn="l">
              <a:lnSpc>
                <a:spcPct val="100000"/>
              </a:lnSpc>
              <a:spcBef>
                <a:spcPts val="240"/>
              </a:spcBef>
              <a:spcAft>
                <a:spcPts val="0"/>
              </a:spcAft>
              <a:buClr>
                <a:schemeClr val="dk1"/>
              </a:buClr>
              <a:buSzPts val="1200"/>
              <a:buFont typeface="Arial"/>
              <a:buNone/>
              <a:defRPr sz="1200" b="1"/>
            </a:lvl7pPr>
            <a:lvl8pPr marL="3657600" lvl="7" indent="-228600" algn="l">
              <a:lnSpc>
                <a:spcPct val="100000"/>
              </a:lnSpc>
              <a:spcBef>
                <a:spcPts val="240"/>
              </a:spcBef>
              <a:spcAft>
                <a:spcPts val="0"/>
              </a:spcAft>
              <a:buClr>
                <a:schemeClr val="dk1"/>
              </a:buClr>
              <a:buSzPts val="1200"/>
              <a:buFont typeface="Arial"/>
              <a:buNone/>
              <a:defRPr sz="1200" b="1"/>
            </a:lvl8pPr>
            <a:lvl9pPr marL="4114800" lvl="8" indent="-228600" algn="l">
              <a:lnSpc>
                <a:spcPct val="100000"/>
              </a:lnSpc>
              <a:spcBef>
                <a:spcPts val="240"/>
              </a:spcBef>
              <a:spcAft>
                <a:spcPts val="0"/>
              </a:spcAft>
              <a:buClr>
                <a:schemeClr val="dk1"/>
              </a:buClr>
              <a:buSzPts val="1200"/>
              <a:buFont typeface="Arial"/>
              <a:buNone/>
              <a:defRPr sz="1200" b="1"/>
            </a:lvl9pPr>
          </a:lstStyle>
          <a:p>
            <a:endParaRPr/>
          </a:p>
        </p:txBody>
      </p:sp>
      <p:sp>
        <p:nvSpPr>
          <p:cNvPr id="31" name="Google Shape;31;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Font typeface="Arial"/>
              <a:buChar char="•"/>
              <a:defRPr sz="1800"/>
            </a:lvl1pPr>
            <a:lvl2pPr marL="914400" lvl="1" indent="-323850" algn="l">
              <a:lnSpc>
                <a:spcPct val="100000"/>
              </a:lnSpc>
              <a:spcBef>
                <a:spcPts val="300"/>
              </a:spcBef>
              <a:spcAft>
                <a:spcPts val="0"/>
              </a:spcAft>
              <a:buClr>
                <a:schemeClr val="dk1"/>
              </a:buClr>
              <a:buSzPts val="1500"/>
              <a:buFont typeface="Arial"/>
              <a:buChar char="–"/>
              <a:defRPr sz="1500"/>
            </a:lvl2pPr>
            <a:lvl3pPr marL="1371600" lvl="2" indent="-314325" algn="l">
              <a:lnSpc>
                <a:spcPct val="100000"/>
              </a:lnSpc>
              <a:spcBef>
                <a:spcPts val="270"/>
              </a:spcBef>
              <a:spcAft>
                <a:spcPts val="0"/>
              </a:spcAft>
              <a:buClr>
                <a:schemeClr val="dk1"/>
              </a:buClr>
              <a:buSzPts val="1350"/>
              <a:buFont typeface="Arial"/>
              <a:buChar char="•"/>
              <a:defRPr sz="1350"/>
            </a:lvl3pPr>
            <a:lvl4pPr marL="1828800" lvl="3" indent="-304800" algn="l">
              <a:lnSpc>
                <a:spcPct val="100000"/>
              </a:lnSpc>
              <a:spcBef>
                <a:spcPts val="240"/>
              </a:spcBef>
              <a:spcAft>
                <a:spcPts val="0"/>
              </a:spcAft>
              <a:buClr>
                <a:schemeClr val="dk1"/>
              </a:buClr>
              <a:buSzPts val="1200"/>
              <a:buFont typeface="Arial"/>
              <a:buChar char="–"/>
              <a:defRPr sz="1200"/>
            </a:lvl4pPr>
            <a:lvl5pPr marL="2286000" lvl="4" indent="-304800" algn="l">
              <a:lnSpc>
                <a:spcPct val="100000"/>
              </a:lnSpc>
              <a:spcBef>
                <a:spcPts val="240"/>
              </a:spcBef>
              <a:spcAft>
                <a:spcPts val="0"/>
              </a:spcAft>
              <a:buClr>
                <a:schemeClr val="dk1"/>
              </a:buClr>
              <a:buSzPts val="1200"/>
              <a:buFont typeface="Arial"/>
              <a:buChar char="»"/>
              <a:defRPr sz="1200"/>
            </a:lvl5pPr>
            <a:lvl6pPr marL="2743200" lvl="5" indent="-304800" algn="l">
              <a:lnSpc>
                <a:spcPct val="100000"/>
              </a:lnSpc>
              <a:spcBef>
                <a:spcPts val="240"/>
              </a:spcBef>
              <a:spcAft>
                <a:spcPts val="0"/>
              </a:spcAft>
              <a:buClr>
                <a:schemeClr val="dk1"/>
              </a:buClr>
              <a:buSzPts val="1200"/>
              <a:buFont typeface="Arial"/>
              <a:buChar char="»"/>
              <a:defRPr sz="1200"/>
            </a:lvl6pPr>
            <a:lvl7pPr marL="3200400" lvl="6" indent="-304800" algn="l">
              <a:lnSpc>
                <a:spcPct val="100000"/>
              </a:lnSpc>
              <a:spcBef>
                <a:spcPts val="240"/>
              </a:spcBef>
              <a:spcAft>
                <a:spcPts val="0"/>
              </a:spcAft>
              <a:buClr>
                <a:schemeClr val="dk1"/>
              </a:buClr>
              <a:buSzPts val="1200"/>
              <a:buFont typeface="Arial"/>
              <a:buChar char="»"/>
              <a:defRPr sz="1200"/>
            </a:lvl7pPr>
            <a:lvl8pPr marL="3657600" lvl="7" indent="-304800" algn="l">
              <a:lnSpc>
                <a:spcPct val="100000"/>
              </a:lnSpc>
              <a:spcBef>
                <a:spcPts val="240"/>
              </a:spcBef>
              <a:spcAft>
                <a:spcPts val="0"/>
              </a:spcAft>
              <a:buClr>
                <a:schemeClr val="dk1"/>
              </a:buClr>
              <a:buSzPts val="1200"/>
              <a:buFont typeface="Arial"/>
              <a:buChar char="»"/>
              <a:defRPr sz="1200"/>
            </a:lvl8pPr>
            <a:lvl9pPr marL="4114800" lvl="8" indent="-304800" algn="l">
              <a:lnSpc>
                <a:spcPct val="100000"/>
              </a:lnSpc>
              <a:spcBef>
                <a:spcPts val="240"/>
              </a:spcBef>
              <a:spcAft>
                <a:spcPts val="0"/>
              </a:spcAft>
              <a:buClr>
                <a:schemeClr val="dk1"/>
              </a:buClr>
              <a:buSzPts val="1200"/>
              <a:buFont typeface="Arial"/>
              <a:buChar char="»"/>
              <a:defRPr sz="1200"/>
            </a:lvl9pPr>
          </a:lstStyle>
          <a:p>
            <a:endParaRPr/>
          </a:p>
        </p:txBody>
      </p:sp>
      <p:sp>
        <p:nvSpPr>
          <p:cNvPr id="32" name="Google Shape;32;p1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1800"/>
              <a:buFont typeface="Arial"/>
              <a:buNone/>
              <a:defRPr sz="1800" b="1"/>
            </a:lvl1pPr>
            <a:lvl2pPr marL="914400" lvl="1" indent="-228600" algn="l">
              <a:lnSpc>
                <a:spcPct val="100000"/>
              </a:lnSpc>
              <a:spcBef>
                <a:spcPts val="300"/>
              </a:spcBef>
              <a:spcAft>
                <a:spcPts val="0"/>
              </a:spcAft>
              <a:buClr>
                <a:schemeClr val="dk1"/>
              </a:buClr>
              <a:buSzPts val="1500"/>
              <a:buFont typeface="Arial"/>
              <a:buNone/>
              <a:defRPr sz="1500" b="1"/>
            </a:lvl2pPr>
            <a:lvl3pPr marL="1371600" lvl="2" indent="-228600" algn="l">
              <a:lnSpc>
                <a:spcPct val="100000"/>
              </a:lnSpc>
              <a:spcBef>
                <a:spcPts val="270"/>
              </a:spcBef>
              <a:spcAft>
                <a:spcPts val="0"/>
              </a:spcAft>
              <a:buClr>
                <a:schemeClr val="dk1"/>
              </a:buClr>
              <a:buSzPts val="1350"/>
              <a:buFont typeface="Arial"/>
              <a:buNone/>
              <a:defRPr sz="1350" b="1"/>
            </a:lvl3pPr>
            <a:lvl4pPr marL="1828800" lvl="3" indent="-228600" algn="l">
              <a:lnSpc>
                <a:spcPct val="100000"/>
              </a:lnSpc>
              <a:spcBef>
                <a:spcPts val="240"/>
              </a:spcBef>
              <a:spcAft>
                <a:spcPts val="0"/>
              </a:spcAft>
              <a:buClr>
                <a:schemeClr val="dk1"/>
              </a:buClr>
              <a:buSzPts val="1200"/>
              <a:buFont typeface="Arial"/>
              <a:buNone/>
              <a:defRPr sz="1200" b="1"/>
            </a:lvl4pPr>
            <a:lvl5pPr marL="2286000" lvl="4" indent="-228600" algn="l">
              <a:lnSpc>
                <a:spcPct val="100000"/>
              </a:lnSpc>
              <a:spcBef>
                <a:spcPts val="240"/>
              </a:spcBef>
              <a:spcAft>
                <a:spcPts val="0"/>
              </a:spcAft>
              <a:buClr>
                <a:schemeClr val="dk1"/>
              </a:buClr>
              <a:buSzPts val="1200"/>
              <a:buFont typeface="Arial"/>
              <a:buNone/>
              <a:defRPr sz="1200" b="1"/>
            </a:lvl5pPr>
            <a:lvl6pPr marL="2743200" lvl="5" indent="-228600" algn="l">
              <a:lnSpc>
                <a:spcPct val="100000"/>
              </a:lnSpc>
              <a:spcBef>
                <a:spcPts val="240"/>
              </a:spcBef>
              <a:spcAft>
                <a:spcPts val="0"/>
              </a:spcAft>
              <a:buClr>
                <a:schemeClr val="dk1"/>
              </a:buClr>
              <a:buSzPts val="1200"/>
              <a:buFont typeface="Arial"/>
              <a:buNone/>
              <a:defRPr sz="1200" b="1"/>
            </a:lvl6pPr>
            <a:lvl7pPr marL="3200400" lvl="6" indent="-228600" algn="l">
              <a:lnSpc>
                <a:spcPct val="100000"/>
              </a:lnSpc>
              <a:spcBef>
                <a:spcPts val="240"/>
              </a:spcBef>
              <a:spcAft>
                <a:spcPts val="0"/>
              </a:spcAft>
              <a:buClr>
                <a:schemeClr val="dk1"/>
              </a:buClr>
              <a:buSzPts val="1200"/>
              <a:buFont typeface="Arial"/>
              <a:buNone/>
              <a:defRPr sz="1200" b="1"/>
            </a:lvl7pPr>
            <a:lvl8pPr marL="3657600" lvl="7" indent="-228600" algn="l">
              <a:lnSpc>
                <a:spcPct val="100000"/>
              </a:lnSpc>
              <a:spcBef>
                <a:spcPts val="240"/>
              </a:spcBef>
              <a:spcAft>
                <a:spcPts val="0"/>
              </a:spcAft>
              <a:buClr>
                <a:schemeClr val="dk1"/>
              </a:buClr>
              <a:buSzPts val="1200"/>
              <a:buFont typeface="Arial"/>
              <a:buNone/>
              <a:defRPr sz="1200" b="1"/>
            </a:lvl8pPr>
            <a:lvl9pPr marL="4114800" lvl="8" indent="-228600" algn="l">
              <a:lnSpc>
                <a:spcPct val="100000"/>
              </a:lnSpc>
              <a:spcBef>
                <a:spcPts val="240"/>
              </a:spcBef>
              <a:spcAft>
                <a:spcPts val="0"/>
              </a:spcAft>
              <a:buClr>
                <a:schemeClr val="dk1"/>
              </a:buClr>
              <a:buSzPts val="1200"/>
              <a:buFont typeface="Arial"/>
              <a:buNone/>
              <a:defRPr sz="1200" b="1"/>
            </a:lvl9pPr>
          </a:lstStyle>
          <a:p>
            <a:endParaRPr/>
          </a:p>
        </p:txBody>
      </p:sp>
      <p:sp>
        <p:nvSpPr>
          <p:cNvPr id="33" name="Google Shape;33;p18"/>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Font typeface="Arial"/>
              <a:buChar char="•"/>
              <a:defRPr sz="1800"/>
            </a:lvl1pPr>
            <a:lvl2pPr marL="914400" lvl="1" indent="-323850" algn="l">
              <a:lnSpc>
                <a:spcPct val="100000"/>
              </a:lnSpc>
              <a:spcBef>
                <a:spcPts val="300"/>
              </a:spcBef>
              <a:spcAft>
                <a:spcPts val="0"/>
              </a:spcAft>
              <a:buClr>
                <a:schemeClr val="dk1"/>
              </a:buClr>
              <a:buSzPts val="1500"/>
              <a:buFont typeface="Arial"/>
              <a:buChar char="–"/>
              <a:defRPr sz="1500"/>
            </a:lvl2pPr>
            <a:lvl3pPr marL="1371600" lvl="2" indent="-314325" algn="l">
              <a:lnSpc>
                <a:spcPct val="100000"/>
              </a:lnSpc>
              <a:spcBef>
                <a:spcPts val="270"/>
              </a:spcBef>
              <a:spcAft>
                <a:spcPts val="0"/>
              </a:spcAft>
              <a:buClr>
                <a:schemeClr val="dk1"/>
              </a:buClr>
              <a:buSzPts val="1350"/>
              <a:buFont typeface="Arial"/>
              <a:buChar char="•"/>
              <a:defRPr sz="1350"/>
            </a:lvl3pPr>
            <a:lvl4pPr marL="1828800" lvl="3" indent="-304800" algn="l">
              <a:lnSpc>
                <a:spcPct val="100000"/>
              </a:lnSpc>
              <a:spcBef>
                <a:spcPts val="240"/>
              </a:spcBef>
              <a:spcAft>
                <a:spcPts val="0"/>
              </a:spcAft>
              <a:buClr>
                <a:schemeClr val="dk1"/>
              </a:buClr>
              <a:buSzPts val="1200"/>
              <a:buFont typeface="Arial"/>
              <a:buChar char="–"/>
              <a:defRPr sz="1200"/>
            </a:lvl4pPr>
            <a:lvl5pPr marL="2286000" lvl="4" indent="-304800" algn="l">
              <a:lnSpc>
                <a:spcPct val="100000"/>
              </a:lnSpc>
              <a:spcBef>
                <a:spcPts val="240"/>
              </a:spcBef>
              <a:spcAft>
                <a:spcPts val="0"/>
              </a:spcAft>
              <a:buClr>
                <a:schemeClr val="dk1"/>
              </a:buClr>
              <a:buSzPts val="1200"/>
              <a:buFont typeface="Arial"/>
              <a:buChar char="»"/>
              <a:defRPr sz="1200"/>
            </a:lvl5pPr>
            <a:lvl6pPr marL="2743200" lvl="5" indent="-304800" algn="l">
              <a:lnSpc>
                <a:spcPct val="100000"/>
              </a:lnSpc>
              <a:spcBef>
                <a:spcPts val="240"/>
              </a:spcBef>
              <a:spcAft>
                <a:spcPts val="0"/>
              </a:spcAft>
              <a:buClr>
                <a:schemeClr val="dk1"/>
              </a:buClr>
              <a:buSzPts val="1200"/>
              <a:buFont typeface="Arial"/>
              <a:buChar char="»"/>
              <a:defRPr sz="1200"/>
            </a:lvl6pPr>
            <a:lvl7pPr marL="3200400" lvl="6" indent="-304800" algn="l">
              <a:lnSpc>
                <a:spcPct val="100000"/>
              </a:lnSpc>
              <a:spcBef>
                <a:spcPts val="240"/>
              </a:spcBef>
              <a:spcAft>
                <a:spcPts val="0"/>
              </a:spcAft>
              <a:buClr>
                <a:schemeClr val="dk1"/>
              </a:buClr>
              <a:buSzPts val="1200"/>
              <a:buFont typeface="Arial"/>
              <a:buChar char="»"/>
              <a:defRPr sz="1200"/>
            </a:lvl7pPr>
            <a:lvl8pPr marL="3657600" lvl="7" indent="-304800" algn="l">
              <a:lnSpc>
                <a:spcPct val="100000"/>
              </a:lnSpc>
              <a:spcBef>
                <a:spcPts val="240"/>
              </a:spcBef>
              <a:spcAft>
                <a:spcPts val="0"/>
              </a:spcAft>
              <a:buClr>
                <a:schemeClr val="dk1"/>
              </a:buClr>
              <a:buSzPts val="1200"/>
              <a:buFont typeface="Arial"/>
              <a:buChar char="»"/>
              <a:defRPr sz="1200"/>
            </a:lvl8pPr>
            <a:lvl9pPr marL="4114800" lvl="8" indent="-304800" algn="l">
              <a:lnSpc>
                <a:spcPct val="100000"/>
              </a:lnSpc>
              <a:spcBef>
                <a:spcPts val="240"/>
              </a:spcBef>
              <a:spcAft>
                <a:spcPts val="0"/>
              </a:spcAft>
              <a:buClr>
                <a:schemeClr val="dk1"/>
              </a:buClr>
              <a:buSzPts val="1200"/>
              <a:buFont typeface="Arial"/>
              <a:buChar char="»"/>
              <a:defRPr sz="1200"/>
            </a:lvl9pPr>
          </a:lstStyle>
          <a:p>
            <a:endParaRPr/>
          </a:p>
        </p:txBody>
      </p:sp>
      <p:sp>
        <p:nvSpPr>
          <p:cNvPr id="34" name="Google Shape;34;p18"/>
          <p:cNvSpPr txBox="1">
            <a:spLocks noGrp="1"/>
          </p:cNvSpPr>
          <p:nvPr>
            <p:ph type="title"/>
          </p:nvPr>
        </p:nvSpPr>
        <p:spPr>
          <a:xfrm>
            <a:off x="457200" y="438149"/>
            <a:ext cx="8229600" cy="62507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300" b="0" i="0" u="none" strike="noStrike" cap="none">
                <a:solidFill>
                  <a:srgbClr val="014F7F"/>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ck Head with Color Strip">
  <p:cSld name="Black Head with Color Strip">
    <p:spTree>
      <p:nvGrpSpPr>
        <p:cNvPr id="1" name="Shape 35"/>
        <p:cNvGrpSpPr/>
        <p:nvPr/>
      </p:nvGrpSpPr>
      <p:grpSpPr>
        <a:xfrm>
          <a:off x="0" y="0"/>
          <a:ext cx="0" cy="0"/>
          <a:chOff x="0" y="0"/>
          <a:chExt cx="0" cy="0"/>
        </a:xfrm>
      </p:grpSpPr>
      <p:sp>
        <p:nvSpPr>
          <p:cNvPr id="36" name="Google Shape;36;p19"/>
          <p:cNvSpPr txBox="1">
            <a:spLocks noGrp="1"/>
          </p:cNvSpPr>
          <p:nvPr>
            <p:ph type="ctrTitle"/>
          </p:nvPr>
        </p:nvSpPr>
        <p:spPr>
          <a:xfrm>
            <a:off x="457200" y="552452"/>
            <a:ext cx="8229600" cy="8000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37" name="Google Shape;37;p19"/>
          <p:cNvSpPr txBox="1">
            <a:spLocks noGrp="1"/>
          </p:cNvSpPr>
          <p:nvPr>
            <p:ph type="subTitle" idx="1"/>
          </p:nvPr>
        </p:nvSpPr>
        <p:spPr>
          <a:xfrm>
            <a:off x="457200" y="1276350"/>
            <a:ext cx="8229600" cy="27241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chemeClr val="dk1"/>
              </a:buClr>
              <a:buSzPts val="2400"/>
              <a:buFont typeface="Arial"/>
              <a:buNone/>
              <a:defRPr sz="2400">
                <a:latin typeface="Arial"/>
                <a:ea typeface="Arial"/>
                <a:cs typeface="Arial"/>
                <a:sym typeface="Arial"/>
              </a:defRPr>
            </a:lvl1pPr>
            <a:lvl2pPr lvl="1" algn="ctr">
              <a:lnSpc>
                <a:spcPct val="100000"/>
              </a:lnSpc>
              <a:spcBef>
                <a:spcPts val="420"/>
              </a:spcBef>
              <a:spcAft>
                <a:spcPts val="0"/>
              </a:spcAft>
              <a:buClr>
                <a:schemeClr val="dk1"/>
              </a:buClr>
              <a:buSzPts val="2100"/>
              <a:buFont typeface="Arial"/>
              <a:buNone/>
              <a:defRPr/>
            </a:lvl2pPr>
            <a:lvl3pPr lvl="2" algn="ctr">
              <a:lnSpc>
                <a:spcPct val="100000"/>
              </a:lnSpc>
              <a:spcBef>
                <a:spcPts val="360"/>
              </a:spcBef>
              <a:spcAft>
                <a:spcPts val="0"/>
              </a:spcAft>
              <a:buClr>
                <a:schemeClr val="dk1"/>
              </a:buClr>
              <a:buSzPts val="1800"/>
              <a:buFont typeface="Arial"/>
              <a:buNone/>
              <a:defRPr/>
            </a:lvl3pPr>
            <a:lvl4pPr lvl="3" algn="ctr">
              <a:lnSpc>
                <a:spcPct val="100000"/>
              </a:lnSpc>
              <a:spcBef>
                <a:spcPts val="300"/>
              </a:spcBef>
              <a:spcAft>
                <a:spcPts val="0"/>
              </a:spcAft>
              <a:buClr>
                <a:schemeClr val="dk1"/>
              </a:buClr>
              <a:buSzPts val="1500"/>
              <a:buFont typeface="Arial"/>
              <a:buNone/>
              <a:defRPr/>
            </a:lvl4pPr>
            <a:lvl5pPr lvl="4" algn="ctr">
              <a:lnSpc>
                <a:spcPct val="100000"/>
              </a:lnSpc>
              <a:spcBef>
                <a:spcPts val="300"/>
              </a:spcBef>
              <a:spcAft>
                <a:spcPts val="0"/>
              </a:spcAft>
              <a:buClr>
                <a:schemeClr val="dk1"/>
              </a:buClr>
              <a:buSzPts val="1500"/>
              <a:buFont typeface="Arial"/>
              <a:buNone/>
              <a:defRPr/>
            </a:lvl5pPr>
            <a:lvl6pPr lvl="5" algn="ctr">
              <a:lnSpc>
                <a:spcPct val="100000"/>
              </a:lnSpc>
              <a:spcBef>
                <a:spcPts val="300"/>
              </a:spcBef>
              <a:spcAft>
                <a:spcPts val="0"/>
              </a:spcAft>
              <a:buClr>
                <a:schemeClr val="dk1"/>
              </a:buClr>
              <a:buSzPts val="1500"/>
              <a:buFont typeface="Arial"/>
              <a:buNone/>
              <a:defRPr/>
            </a:lvl6pPr>
            <a:lvl7pPr lvl="6" algn="ctr">
              <a:lnSpc>
                <a:spcPct val="100000"/>
              </a:lnSpc>
              <a:spcBef>
                <a:spcPts val="300"/>
              </a:spcBef>
              <a:spcAft>
                <a:spcPts val="0"/>
              </a:spcAft>
              <a:buClr>
                <a:schemeClr val="dk1"/>
              </a:buClr>
              <a:buSzPts val="1500"/>
              <a:buFont typeface="Arial"/>
              <a:buNone/>
              <a:defRPr/>
            </a:lvl7pPr>
            <a:lvl8pPr lvl="7" algn="ctr">
              <a:lnSpc>
                <a:spcPct val="100000"/>
              </a:lnSpc>
              <a:spcBef>
                <a:spcPts val="300"/>
              </a:spcBef>
              <a:spcAft>
                <a:spcPts val="0"/>
              </a:spcAft>
              <a:buClr>
                <a:schemeClr val="dk1"/>
              </a:buClr>
              <a:buSzPts val="1500"/>
              <a:buFont typeface="Arial"/>
              <a:buNone/>
              <a:defRPr/>
            </a:lvl8pPr>
            <a:lvl9pPr lvl="8" algn="ctr">
              <a:lnSpc>
                <a:spcPct val="100000"/>
              </a:lnSpc>
              <a:spcBef>
                <a:spcPts val="300"/>
              </a:spcBef>
              <a:spcAft>
                <a:spcPts val="0"/>
              </a:spcAft>
              <a:buClr>
                <a:schemeClr val="dk1"/>
              </a:buClr>
              <a:buSzPts val="1500"/>
              <a:buFont typeface="Arial"/>
              <a:buNone/>
              <a:defRPr/>
            </a:lvl9pPr>
          </a:lstStyle>
          <a:p>
            <a:endParaRPr/>
          </a:p>
        </p:txBody>
      </p:sp>
      <p:pic>
        <p:nvPicPr>
          <p:cNvPr id="38" name="Google Shape;38;p19"/>
          <p:cNvPicPr preferRelativeResize="0"/>
          <p:nvPr/>
        </p:nvPicPr>
        <p:blipFill rotWithShape="1">
          <a:blip r:embed="rId2">
            <a:alphaModFix/>
          </a:blip>
          <a:srcRect/>
          <a:stretch/>
        </p:blipFill>
        <p:spPr>
          <a:xfrm rot="10800000" flipH="1">
            <a:off x="579120" y="1125463"/>
            <a:ext cx="1828800" cy="2971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ue with White Text">
  <p:cSld name="Blue with White Text">
    <p:spTree>
      <p:nvGrpSpPr>
        <p:cNvPr id="1" name="Shape 39"/>
        <p:cNvGrpSpPr/>
        <p:nvPr/>
      </p:nvGrpSpPr>
      <p:grpSpPr>
        <a:xfrm>
          <a:off x="0" y="0"/>
          <a:ext cx="0" cy="0"/>
          <a:chOff x="0" y="0"/>
          <a:chExt cx="0" cy="0"/>
        </a:xfrm>
      </p:grpSpPr>
      <p:pic>
        <p:nvPicPr>
          <p:cNvPr id="40" name="Google Shape;40;p20"/>
          <p:cNvPicPr preferRelativeResize="0"/>
          <p:nvPr/>
        </p:nvPicPr>
        <p:blipFill rotWithShape="1">
          <a:blip r:embed="rId2">
            <a:alphaModFix/>
          </a:blip>
          <a:srcRect/>
          <a:stretch/>
        </p:blipFill>
        <p:spPr>
          <a:xfrm>
            <a:off x="1142" y="0"/>
            <a:ext cx="9141715" cy="5143500"/>
          </a:xfrm>
          <a:prstGeom prst="rect">
            <a:avLst/>
          </a:prstGeom>
          <a:noFill/>
          <a:ln>
            <a:noFill/>
          </a:ln>
        </p:spPr>
      </p:pic>
      <p:sp>
        <p:nvSpPr>
          <p:cNvPr id="41" name="Google Shape;41;p20"/>
          <p:cNvSpPr txBox="1">
            <a:spLocks noGrp="1"/>
          </p:cNvSpPr>
          <p:nvPr>
            <p:ph type="ctrTitle"/>
          </p:nvPr>
        </p:nvSpPr>
        <p:spPr>
          <a:xfrm>
            <a:off x="457200" y="552452"/>
            <a:ext cx="8229600" cy="8000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0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
        <p:nvSpPr>
          <p:cNvPr id="42" name="Google Shape;42;p20"/>
          <p:cNvSpPr txBox="1">
            <a:spLocks noGrp="1"/>
          </p:cNvSpPr>
          <p:nvPr>
            <p:ph type="subTitle" idx="1"/>
          </p:nvPr>
        </p:nvSpPr>
        <p:spPr>
          <a:xfrm>
            <a:off x="457200" y="1142999"/>
            <a:ext cx="8229600" cy="285750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ctr">
              <a:lnSpc>
                <a:spcPct val="100000"/>
              </a:lnSpc>
              <a:spcBef>
                <a:spcPts val="420"/>
              </a:spcBef>
              <a:spcAft>
                <a:spcPts val="0"/>
              </a:spcAft>
              <a:buClr>
                <a:schemeClr val="dk1"/>
              </a:buClr>
              <a:buSzPts val="2100"/>
              <a:buFont typeface="Arial"/>
              <a:buNone/>
              <a:defRPr/>
            </a:lvl2pPr>
            <a:lvl3pPr lvl="2" algn="ctr">
              <a:lnSpc>
                <a:spcPct val="100000"/>
              </a:lnSpc>
              <a:spcBef>
                <a:spcPts val="360"/>
              </a:spcBef>
              <a:spcAft>
                <a:spcPts val="0"/>
              </a:spcAft>
              <a:buClr>
                <a:schemeClr val="dk1"/>
              </a:buClr>
              <a:buSzPts val="1800"/>
              <a:buFont typeface="Arial"/>
              <a:buNone/>
              <a:defRPr/>
            </a:lvl3pPr>
            <a:lvl4pPr lvl="3" algn="ctr">
              <a:lnSpc>
                <a:spcPct val="100000"/>
              </a:lnSpc>
              <a:spcBef>
                <a:spcPts val="300"/>
              </a:spcBef>
              <a:spcAft>
                <a:spcPts val="0"/>
              </a:spcAft>
              <a:buClr>
                <a:schemeClr val="dk1"/>
              </a:buClr>
              <a:buSzPts val="1500"/>
              <a:buFont typeface="Arial"/>
              <a:buNone/>
              <a:defRPr/>
            </a:lvl4pPr>
            <a:lvl5pPr lvl="4" algn="ctr">
              <a:lnSpc>
                <a:spcPct val="100000"/>
              </a:lnSpc>
              <a:spcBef>
                <a:spcPts val="300"/>
              </a:spcBef>
              <a:spcAft>
                <a:spcPts val="0"/>
              </a:spcAft>
              <a:buClr>
                <a:schemeClr val="dk1"/>
              </a:buClr>
              <a:buSzPts val="1500"/>
              <a:buFont typeface="Arial"/>
              <a:buNone/>
              <a:defRPr/>
            </a:lvl5pPr>
            <a:lvl6pPr lvl="5" algn="ctr">
              <a:lnSpc>
                <a:spcPct val="100000"/>
              </a:lnSpc>
              <a:spcBef>
                <a:spcPts val="300"/>
              </a:spcBef>
              <a:spcAft>
                <a:spcPts val="0"/>
              </a:spcAft>
              <a:buClr>
                <a:schemeClr val="dk1"/>
              </a:buClr>
              <a:buSzPts val="1500"/>
              <a:buFont typeface="Arial"/>
              <a:buNone/>
              <a:defRPr/>
            </a:lvl6pPr>
            <a:lvl7pPr lvl="6" algn="ctr">
              <a:lnSpc>
                <a:spcPct val="100000"/>
              </a:lnSpc>
              <a:spcBef>
                <a:spcPts val="300"/>
              </a:spcBef>
              <a:spcAft>
                <a:spcPts val="0"/>
              </a:spcAft>
              <a:buClr>
                <a:schemeClr val="dk1"/>
              </a:buClr>
              <a:buSzPts val="1500"/>
              <a:buFont typeface="Arial"/>
              <a:buNone/>
              <a:defRPr/>
            </a:lvl7pPr>
            <a:lvl8pPr lvl="7" algn="ctr">
              <a:lnSpc>
                <a:spcPct val="100000"/>
              </a:lnSpc>
              <a:spcBef>
                <a:spcPts val="300"/>
              </a:spcBef>
              <a:spcAft>
                <a:spcPts val="0"/>
              </a:spcAft>
              <a:buClr>
                <a:schemeClr val="dk1"/>
              </a:buClr>
              <a:buSzPts val="1500"/>
              <a:buFont typeface="Arial"/>
              <a:buNone/>
              <a:defRPr/>
            </a:lvl8pPr>
            <a:lvl9pPr lvl="8" algn="ctr">
              <a:lnSpc>
                <a:spcPct val="100000"/>
              </a:lnSpc>
              <a:spcBef>
                <a:spcPts val="300"/>
              </a:spcBef>
              <a:spcAft>
                <a:spcPts val="0"/>
              </a:spcAft>
              <a:buClr>
                <a:schemeClr val="dk1"/>
              </a:buClr>
              <a:buSzPts val="1500"/>
              <a:buFont typeface="Arial"/>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d Slide - Thank You">
  <p:cSld name="End Slide - Thank You">
    <p:spTree>
      <p:nvGrpSpPr>
        <p:cNvPr id="1" name="Shape 43"/>
        <p:cNvGrpSpPr/>
        <p:nvPr/>
      </p:nvGrpSpPr>
      <p:grpSpPr>
        <a:xfrm>
          <a:off x="0" y="0"/>
          <a:ext cx="0" cy="0"/>
          <a:chOff x="0" y="0"/>
          <a:chExt cx="0" cy="0"/>
        </a:xfrm>
      </p:grpSpPr>
      <p:pic>
        <p:nvPicPr>
          <p:cNvPr id="44" name="Google Shape;44;p21"/>
          <p:cNvPicPr preferRelativeResize="0"/>
          <p:nvPr/>
        </p:nvPicPr>
        <p:blipFill rotWithShape="1">
          <a:blip r:embed="rId2">
            <a:alphaModFix/>
          </a:blip>
          <a:srcRect/>
          <a:stretch/>
        </p:blipFill>
        <p:spPr>
          <a:xfrm>
            <a:off x="1142" y="-1"/>
            <a:ext cx="9142857" cy="5144143"/>
          </a:xfrm>
          <a:prstGeom prst="rect">
            <a:avLst/>
          </a:prstGeom>
          <a:noFill/>
          <a:ln>
            <a:noFill/>
          </a:ln>
        </p:spPr>
      </p:pic>
      <p:sp>
        <p:nvSpPr>
          <p:cNvPr id="45" name="Google Shape;45;p21"/>
          <p:cNvSpPr txBox="1">
            <a:spLocks noGrp="1"/>
          </p:cNvSpPr>
          <p:nvPr>
            <p:ph type="ctrTitle"/>
          </p:nvPr>
        </p:nvSpPr>
        <p:spPr>
          <a:xfrm>
            <a:off x="457200" y="1734939"/>
            <a:ext cx="8229600" cy="800099"/>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30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6.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body" idx="1"/>
          </p:nvPr>
        </p:nvSpPr>
        <p:spPr>
          <a:xfrm>
            <a:off x="457200" y="1200151"/>
            <a:ext cx="8229600" cy="28003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200151"/>
            <a:ext cx="8229600" cy="2800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44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rtl="0" eaLnBrk="1" fontAlgn="base" hangingPunct="1">
        <a:spcBef>
          <a:spcPct val="0"/>
        </a:spcBef>
        <a:spcAft>
          <a:spcPct val="0"/>
        </a:spcAft>
        <a:defRPr sz="3300">
          <a:solidFill>
            <a:schemeClr val="tx2"/>
          </a:solidFill>
          <a:latin typeface="+mj-lt"/>
          <a:ea typeface="ＭＳ Ｐゴシック" charset="0"/>
          <a:cs typeface="+mj-cs"/>
        </a:defRPr>
      </a:lvl1pPr>
      <a:lvl2pPr algn="ctr" rtl="0" eaLnBrk="1" fontAlgn="base" hangingPunct="1">
        <a:spcBef>
          <a:spcPct val="0"/>
        </a:spcBef>
        <a:spcAft>
          <a:spcPct val="0"/>
        </a:spcAft>
        <a:defRPr sz="3300">
          <a:solidFill>
            <a:schemeClr val="tx2"/>
          </a:solidFill>
          <a:latin typeface="Arial" charset="0"/>
          <a:ea typeface="ＭＳ Ｐゴシック" charset="0"/>
        </a:defRPr>
      </a:lvl2pPr>
      <a:lvl3pPr algn="ctr" rtl="0" eaLnBrk="1" fontAlgn="base" hangingPunct="1">
        <a:spcBef>
          <a:spcPct val="0"/>
        </a:spcBef>
        <a:spcAft>
          <a:spcPct val="0"/>
        </a:spcAft>
        <a:defRPr sz="3300">
          <a:solidFill>
            <a:schemeClr val="tx2"/>
          </a:solidFill>
          <a:latin typeface="Arial" charset="0"/>
          <a:ea typeface="ＭＳ Ｐゴシック" charset="0"/>
        </a:defRPr>
      </a:lvl3pPr>
      <a:lvl4pPr algn="ctr" rtl="0" eaLnBrk="1" fontAlgn="base" hangingPunct="1">
        <a:spcBef>
          <a:spcPct val="0"/>
        </a:spcBef>
        <a:spcAft>
          <a:spcPct val="0"/>
        </a:spcAft>
        <a:defRPr sz="3300">
          <a:solidFill>
            <a:schemeClr val="tx2"/>
          </a:solidFill>
          <a:latin typeface="Arial" charset="0"/>
          <a:ea typeface="ＭＳ Ｐゴシック" charset="0"/>
        </a:defRPr>
      </a:lvl4pPr>
      <a:lvl5pPr algn="ctr" rtl="0" eaLnBrk="1" fontAlgn="base" hangingPunct="1">
        <a:spcBef>
          <a:spcPct val="0"/>
        </a:spcBef>
        <a:spcAft>
          <a:spcPct val="0"/>
        </a:spcAft>
        <a:defRPr sz="3300">
          <a:solidFill>
            <a:schemeClr val="tx2"/>
          </a:solidFill>
          <a:latin typeface="Arial" charset="0"/>
          <a:ea typeface="ＭＳ Ｐゴシック"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p:titleStyle>
    <p:bodyStyle>
      <a:lvl1pPr marL="257175" indent="-257175" algn="l" rtl="0" eaLnBrk="1" fontAlgn="base" hangingPunct="1">
        <a:spcBef>
          <a:spcPct val="20000"/>
        </a:spcBef>
        <a:spcAft>
          <a:spcPct val="0"/>
        </a:spcAft>
        <a:buChar char="•"/>
        <a:defRPr sz="24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rtl="0" eaLnBrk="1" fontAlgn="base" hangingPunct="1">
        <a:spcBef>
          <a:spcPct val="20000"/>
        </a:spcBef>
        <a:spcAft>
          <a:spcPct val="0"/>
        </a:spcAft>
        <a:buChar char="–"/>
        <a:defRPr sz="2100">
          <a:solidFill>
            <a:schemeClr val="tx1"/>
          </a:solidFill>
          <a:latin typeface="Arial" panose="020B0604020202020204" pitchFamily="34" charset="0"/>
          <a:ea typeface="ＭＳ Ｐゴシック" charset="0"/>
          <a:cs typeface="Arial" panose="020B0604020202020204" pitchFamily="34" charset="0"/>
        </a:defRPr>
      </a:lvl2pPr>
      <a:lvl3pPr marL="857250" indent="-171450" algn="l" rtl="0" eaLnBrk="1" fontAlgn="base" hangingPunct="1">
        <a:spcBef>
          <a:spcPct val="20000"/>
        </a:spcBef>
        <a:spcAft>
          <a:spcPct val="0"/>
        </a:spcAft>
        <a:buChar char="•"/>
        <a:defRPr sz="1800">
          <a:solidFill>
            <a:schemeClr val="tx1"/>
          </a:solidFill>
          <a:latin typeface="Arial" panose="020B0604020202020204" pitchFamily="34" charset="0"/>
          <a:ea typeface="ＭＳ Ｐゴシック" charset="0"/>
          <a:cs typeface="Arial" panose="020B0604020202020204" pitchFamily="34" charset="0"/>
        </a:defRPr>
      </a:lvl3pPr>
      <a:lvl4pPr marL="1200150" indent="-171450" algn="l" rtl="0" eaLnBrk="1" fontAlgn="base" hangingPunct="1">
        <a:spcBef>
          <a:spcPct val="20000"/>
        </a:spcBef>
        <a:spcAft>
          <a:spcPct val="0"/>
        </a:spcAft>
        <a:buChar char="–"/>
        <a:defRPr sz="1500">
          <a:solidFill>
            <a:schemeClr val="tx1"/>
          </a:solidFill>
          <a:latin typeface="Arial" panose="020B0604020202020204" pitchFamily="34" charset="0"/>
          <a:ea typeface="ＭＳ Ｐゴシック" charset="0"/>
          <a:cs typeface="Arial" panose="020B0604020202020204" pitchFamily="34" charset="0"/>
        </a:defRPr>
      </a:lvl4pPr>
      <a:lvl5pPr marL="1543050" indent="-171450" algn="l" rtl="0" eaLnBrk="1" fontAlgn="base" hangingPunct="1">
        <a:spcBef>
          <a:spcPct val="20000"/>
        </a:spcBef>
        <a:spcAft>
          <a:spcPct val="0"/>
        </a:spcAft>
        <a:buChar char="»"/>
        <a:defRPr sz="1500">
          <a:solidFill>
            <a:schemeClr val="tx1"/>
          </a:solidFill>
          <a:latin typeface="Arial" panose="020B0604020202020204" pitchFamily="34" charset="0"/>
          <a:ea typeface="ＭＳ Ｐゴシック" charset="0"/>
          <a:cs typeface="Arial" panose="020B060402020202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weforum.org/agenda/2022/12/the-20-humanitarian-crises-the-world-cannot-ignore-in-2023-and-what-to-do-about-them/" TargetMode="External"/><Relationship Id="rId5" Type="http://schemas.openxmlformats.org/officeDocument/2006/relationships/hyperlink" Target="https://www.actionagainsthunger.org/the-hunger-crisis/world-hunger-facts/"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eml-pusa01.app.blackbaud.net/intv2/j/8943D227-3845-4E4B-BB4B-735BBFC32839/r/8943D227-3845-4E4B-BB4B-735BBFC32839_f22d0cc8-737c-47c2-8c8d-1d74d0b7cc1a/l/38EF554C-E0F4-4A60-B265-28DAE8396719/c" TargetMode="External"/><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www.dropbox.com/s/yta65wg9yqnoz78/2023%20FARM%20BILL.mp4?dl=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bread.org/ol" TargetMode="External"/><Relationship Id="rId7" Type="http://schemas.openxmlformats.org/officeDocument/2006/relationships/hyperlink" Target="http://www.bread.org/offering-letters/#regional-organizer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hyperlink" Target="https://www.bread.org/article/bread-celebrates-passage-of-bipartisan-global-malnutrition-bil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bread.org/article/bread-statement-on-the-summer-nutrition-agreement-for-children/" TargetMode="External"/><Relationship Id="rId4" Type="http://schemas.openxmlformats.org/officeDocument/2006/relationships/hyperlink" Target="https://www.bread.org/article/bread-celebrates-global-food-security-act-reauthoriz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hyperlink" Target="https://www.usaid.gov/feed-the-future/progres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bread.org/hunger-explained/hunger-in-the-u-s/" TargetMode="External"/><Relationship Id="rId5" Type="http://schemas.openxmlformats.org/officeDocument/2006/relationships/image" Target="../media/image21.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80" name="Google Shape;80;p1"/>
          <p:cNvPicPr preferRelativeResize="0"/>
          <p:nvPr/>
        </p:nvPicPr>
        <p:blipFill rotWithShape="1">
          <a:blip r:embed="rId4">
            <a:alphaModFix/>
          </a:blip>
          <a:srcRect/>
          <a:stretch/>
        </p:blipFill>
        <p:spPr>
          <a:xfrm>
            <a:off x="3298625" y="683525"/>
            <a:ext cx="2546725" cy="850625"/>
          </a:xfrm>
          <a:prstGeom prst="rect">
            <a:avLst/>
          </a:prstGeom>
          <a:noFill/>
          <a:ln>
            <a:noFill/>
          </a:ln>
        </p:spPr>
      </p:pic>
      <p:sp>
        <p:nvSpPr>
          <p:cNvPr id="82" name="Google Shape;82;p1"/>
          <p:cNvSpPr/>
          <p:nvPr/>
        </p:nvSpPr>
        <p:spPr>
          <a:xfrm>
            <a:off x="9250" y="0"/>
            <a:ext cx="9144000" cy="87000"/>
          </a:xfrm>
          <a:prstGeom prst="rect">
            <a:avLst/>
          </a:prstGeom>
          <a:solidFill>
            <a:srgbClr val="014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A"/>
        </a:solidFill>
        <a:effectLst/>
      </p:bgPr>
    </p:bg>
    <p:spTree>
      <p:nvGrpSpPr>
        <p:cNvPr id="1" name="Shape 101"/>
        <p:cNvGrpSpPr/>
        <p:nvPr/>
      </p:nvGrpSpPr>
      <p:grpSpPr>
        <a:xfrm>
          <a:off x="0" y="0"/>
          <a:ext cx="0" cy="0"/>
          <a:chOff x="0" y="0"/>
          <a:chExt cx="0" cy="0"/>
        </a:xfrm>
      </p:grpSpPr>
      <p:sp>
        <p:nvSpPr>
          <p:cNvPr id="102" name="Google Shape;102;g2072998a97f_0_149"/>
          <p:cNvSpPr txBox="1"/>
          <p:nvPr/>
        </p:nvSpPr>
        <p:spPr>
          <a:xfrm>
            <a:off x="358019" y="828776"/>
            <a:ext cx="4440558" cy="369110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r>
              <a:rPr lang="en-US" b="0" i="1" dirty="0">
                <a:solidFill>
                  <a:srgbClr val="27282B"/>
                </a:solidFill>
                <a:effectLst/>
                <a:latin typeface="+mj-lt"/>
              </a:rPr>
              <a:t>More than enough food is produced in the world to feed everyone, but…</a:t>
            </a: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endParaRPr lang="en-US" sz="400" b="0" i="0" dirty="0">
              <a:solidFill>
                <a:srgbClr val="27282B"/>
              </a:solidFill>
              <a:effectLst/>
              <a:latin typeface="+mj-lt"/>
            </a:endParaRP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r>
              <a:rPr lang="en-US" b="0" i="0" dirty="0">
                <a:solidFill>
                  <a:srgbClr val="27282B"/>
                </a:solidFill>
                <a:effectLst/>
                <a:latin typeface="+mj-lt"/>
              </a:rPr>
              <a:t>As many as 828 million people still go hungry,</a:t>
            </a:r>
            <a:r>
              <a:rPr lang="en-US" dirty="0">
                <a:solidFill>
                  <a:srgbClr val="27282B"/>
                </a:solidFill>
                <a:latin typeface="+mj-lt"/>
              </a:rPr>
              <a:t> and…</a:t>
            </a:r>
            <a:endParaRPr lang="en-US" b="0" i="0" baseline="30000" dirty="0">
              <a:solidFill>
                <a:srgbClr val="27282B"/>
              </a:solidFill>
              <a:effectLst/>
              <a:latin typeface="+mj-lt"/>
            </a:endParaRP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endParaRPr lang="en-US" sz="400" b="0" i="0" dirty="0">
              <a:solidFill>
                <a:srgbClr val="27282B"/>
              </a:solidFill>
              <a:effectLst/>
              <a:latin typeface="+mj-lt"/>
            </a:endParaRPr>
          </a:p>
          <a:p>
            <a:pPr marL="285750" indent="-285750">
              <a:lnSpc>
                <a:spcPct val="115000"/>
              </a:lnSpc>
              <a:spcBef>
                <a:spcPts val="800"/>
              </a:spcBef>
              <a:buSzPts val="1400"/>
              <a:buFont typeface="Arial" panose="020B0604020202020204" pitchFamily="34" charset="0"/>
              <a:buChar char="•"/>
            </a:pPr>
            <a:r>
              <a:rPr lang="en-US" b="0" i="0" dirty="0">
                <a:solidFill>
                  <a:srgbClr val="27282B"/>
                </a:solidFill>
                <a:effectLst/>
                <a:latin typeface="+mj-lt"/>
              </a:rPr>
              <a:t>After steadily declining for a decade, world hunger is on the rise, affecting nearly 10% of people globally.</a:t>
            </a:r>
            <a:r>
              <a:rPr lang="en-US" b="0" i="0" baseline="30000" dirty="0">
                <a:solidFill>
                  <a:srgbClr val="27282B"/>
                </a:solidFill>
                <a:effectLst/>
                <a:latin typeface="+mj-lt"/>
              </a:rPr>
              <a:t>1</a:t>
            </a:r>
            <a:endParaRPr lang="en-US" sz="600" b="0" i="0" baseline="30000" dirty="0">
              <a:solidFill>
                <a:srgbClr val="27282B"/>
              </a:solidFill>
              <a:effectLst/>
              <a:latin typeface="+mj-lt"/>
            </a:endParaRP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endParaRPr lang="en-US" sz="400" b="0" i="0" dirty="0">
              <a:solidFill>
                <a:srgbClr val="27282B"/>
              </a:solidFill>
              <a:effectLst/>
              <a:latin typeface="+mj-lt"/>
            </a:endParaRP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r>
              <a:rPr lang="en-US" b="0" i="0" dirty="0">
                <a:solidFill>
                  <a:srgbClr val="27282B"/>
                </a:solidFill>
                <a:effectLst/>
                <a:latin typeface="+mj-lt"/>
              </a:rPr>
              <a:t>The global crisis that steadily worsened during 2022 continues in 2023. In 2014, 81 million people needed lifesaving humanitarian assistance. In 2023, nearly 340 million people do.</a:t>
            </a:r>
            <a:r>
              <a:rPr lang="en-US" baseline="30000" dirty="0">
                <a:solidFill>
                  <a:srgbClr val="27282B"/>
                </a:solidFill>
                <a:latin typeface="+mj-lt"/>
              </a:rPr>
              <a:t>2</a:t>
            </a:r>
          </a:p>
        </p:txBody>
      </p:sp>
      <p:sp>
        <p:nvSpPr>
          <p:cNvPr id="103" name="Google Shape;103;g2072998a97f_0_149"/>
          <p:cNvSpPr txBox="1"/>
          <p:nvPr/>
        </p:nvSpPr>
        <p:spPr>
          <a:xfrm>
            <a:off x="495585" y="260648"/>
            <a:ext cx="4903134" cy="6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US" sz="3000" b="1" i="0" u="none" strike="noStrike" cap="none" dirty="0">
                <a:solidFill>
                  <a:srgbClr val="014F7F"/>
                </a:solidFill>
                <a:latin typeface="Garnett Semibold" panose="02010704040203040803"/>
                <a:ea typeface="Helvetica Neue"/>
                <a:cs typeface="Helvetica Neue"/>
                <a:sym typeface="Helvetica Neue"/>
              </a:rPr>
              <a:t>Global Hunger</a:t>
            </a:r>
            <a:endParaRPr sz="3000" b="1" i="0" u="none" strike="noStrike" cap="none" dirty="0">
              <a:solidFill>
                <a:srgbClr val="014F7F"/>
              </a:solidFill>
              <a:latin typeface="Garnett Semibold" panose="02010704040203040803"/>
              <a:ea typeface="Helvetica Neue"/>
              <a:cs typeface="Helvetica Neue"/>
              <a:sym typeface="Helvetica Neue"/>
            </a:endParaRPr>
          </a:p>
        </p:txBody>
      </p:sp>
      <p:pic>
        <p:nvPicPr>
          <p:cNvPr id="104" name="Google Shape;104;g2072998a97f_0_149"/>
          <p:cNvPicPr preferRelativeResize="0"/>
          <p:nvPr/>
        </p:nvPicPr>
        <p:blipFill rotWithShape="1">
          <a:blip r:embed="rId3">
            <a:alphaModFix/>
          </a:blip>
          <a:srcRect/>
          <a:stretch/>
        </p:blipFill>
        <p:spPr>
          <a:xfrm>
            <a:off x="8497718" y="4613331"/>
            <a:ext cx="370000" cy="312550"/>
          </a:xfrm>
          <a:prstGeom prst="rect">
            <a:avLst/>
          </a:prstGeom>
          <a:noFill/>
          <a:ln>
            <a:noFill/>
          </a:ln>
        </p:spPr>
      </p:pic>
      <p:pic>
        <p:nvPicPr>
          <p:cNvPr id="105" name="Google Shape;105;g2072998a97f_0_149"/>
          <p:cNvPicPr preferRelativeResize="0"/>
          <p:nvPr/>
        </p:nvPicPr>
        <p:blipFill rotWithShape="1">
          <a:blip r:embed="rId4">
            <a:alphaModFix/>
          </a:blip>
          <a:srcRect/>
          <a:stretch/>
        </p:blipFill>
        <p:spPr>
          <a:xfrm>
            <a:off x="0" y="-10700"/>
            <a:ext cx="9144000" cy="90725"/>
          </a:xfrm>
          <a:prstGeom prst="rect">
            <a:avLst/>
          </a:prstGeom>
          <a:noFill/>
          <a:ln>
            <a:noFill/>
          </a:ln>
        </p:spPr>
      </p:pic>
      <p:sp>
        <p:nvSpPr>
          <p:cNvPr id="3" name="Footer Placeholder 2">
            <a:extLst>
              <a:ext uri="{FF2B5EF4-FFF2-40B4-BE49-F238E27FC236}">
                <a16:creationId xmlns:a16="http://schemas.microsoft.com/office/drawing/2014/main" id="{D10A4E12-BF79-7196-5E7B-B2B92720B107}"/>
              </a:ext>
            </a:extLst>
          </p:cNvPr>
          <p:cNvSpPr>
            <a:spLocks noGrp="1"/>
          </p:cNvSpPr>
          <p:nvPr>
            <p:ph type="ftr" idx="11"/>
          </p:nvPr>
        </p:nvSpPr>
        <p:spPr>
          <a:xfrm>
            <a:off x="358019" y="4613331"/>
            <a:ext cx="4505294" cy="493003"/>
          </a:xfrm>
        </p:spPr>
        <p:txBody>
          <a:bodyPr anchor="t"/>
          <a:lstStyle/>
          <a:p>
            <a:pPr marL="228600" indent="-228600" algn="l">
              <a:buSzPct val="80000"/>
              <a:buAutoNum type="arabicPeriod"/>
            </a:pPr>
            <a:r>
              <a:rPr lang="en-US" sz="800" dirty="0">
                <a:solidFill>
                  <a:srgbClr val="014F7F"/>
                </a:solidFill>
                <a:hlinkClick r:id="rId5">
                  <a:extLst>
                    <a:ext uri="{A12FA001-AC4F-418D-AE19-62706E023703}">
                      <ahyp:hlinkClr xmlns:ahyp="http://schemas.microsoft.com/office/drawing/2018/hyperlinkcolor" val="tx"/>
                    </a:ext>
                  </a:extLst>
                </a:hlinkClick>
              </a:rPr>
              <a:t>https://www.actionagainsthunger.org/the-hunger-crisis/world-hunger-facts/</a:t>
            </a:r>
            <a:r>
              <a:rPr lang="en-US" sz="800" dirty="0">
                <a:solidFill>
                  <a:srgbClr val="014F7F"/>
                </a:solidFill>
              </a:rPr>
              <a:t>  </a:t>
            </a:r>
          </a:p>
          <a:p>
            <a:pPr marL="228600" indent="-228600" algn="l">
              <a:buSzPct val="80000"/>
              <a:buAutoNum type="arabicPeriod"/>
            </a:pPr>
            <a:r>
              <a:rPr lang="en-US" sz="800" dirty="0">
                <a:solidFill>
                  <a:srgbClr val="014F7F"/>
                </a:solidFill>
                <a:hlinkClick r:id="rId6">
                  <a:extLst>
                    <a:ext uri="{A12FA001-AC4F-418D-AE19-62706E023703}">
                      <ahyp:hlinkClr xmlns:ahyp="http://schemas.microsoft.com/office/drawing/2018/hyperlinkcolor" val="tx"/>
                    </a:ext>
                  </a:extLst>
                </a:hlinkClick>
              </a:rPr>
              <a:t>https://www.weforum.org/agenda/2022/12/the-20-humanitarian-crises-the-world-cannot-ignore-in-2023-and-what-to-do-about-them/</a:t>
            </a:r>
            <a:r>
              <a:rPr lang="en-US" sz="800" dirty="0">
                <a:solidFill>
                  <a:srgbClr val="014F7F"/>
                </a:solidFill>
              </a:rPr>
              <a:t> </a:t>
            </a:r>
          </a:p>
        </p:txBody>
      </p:sp>
      <p:cxnSp>
        <p:nvCxnSpPr>
          <p:cNvPr id="6" name="Straight Connector 5">
            <a:extLst>
              <a:ext uri="{FF2B5EF4-FFF2-40B4-BE49-F238E27FC236}">
                <a16:creationId xmlns:a16="http://schemas.microsoft.com/office/drawing/2014/main" id="{9FC46EE5-6472-BE45-48A4-177B5DB0E1BC}"/>
              </a:ext>
            </a:extLst>
          </p:cNvPr>
          <p:cNvCxnSpPr>
            <a:cxnSpLocks/>
          </p:cNvCxnSpPr>
          <p:nvPr/>
        </p:nvCxnSpPr>
        <p:spPr>
          <a:xfrm>
            <a:off x="358019" y="4519880"/>
            <a:ext cx="4440558" cy="0"/>
          </a:xfrm>
          <a:prstGeom prst="line">
            <a:avLst/>
          </a:prstGeom>
          <a:ln>
            <a:solidFill>
              <a:srgbClr val="014F7F"/>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person&#10;&#10;Description automatically generated">
            <a:extLst>
              <a:ext uri="{FF2B5EF4-FFF2-40B4-BE49-F238E27FC236}">
                <a16:creationId xmlns:a16="http://schemas.microsoft.com/office/drawing/2014/main" id="{706CC800-2D53-1DA4-F143-074F8B22DA99}"/>
              </a:ext>
            </a:extLst>
          </p:cNvPr>
          <p:cNvPicPr>
            <a:picLocks noChangeAspect="1"/>
          </p:cNvPicPr>
          <p:nvPr/>
        </p:nvPicPr>
        <p:blipFill rotWithShape="1">
          <a:blip r:embed="rId7"/>
          <a:srcRect t="5129" b="2475"/>
          <a:stretch/>
        </p:blipFill>
        <p:spPr>
          <a:xfrm>
            <a:off x="4936143" y="173476"/>
            <a:ext cx="3429000" cy="4752406"/>
          </a:xfrm>
          <a:prstGeom prst="rect">
            <a:avLst/>
          </a:prstGeom>
        </p:spPr>
      </p:pic>
    </p:spTree>
    <p:extLst>
      <p:ext uri="{BB962C8B-B14F-4D97-AF65-F5344CB8AC3E}">
        <p14:creationId xmlns:p14="http://schemas.microsoft.com/office/powerpoint/2010/main" val="169295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8BDF-0C1F-45A4-4C78-C289E60A7EA9}"/>
              </a:ext>
            </a:extLst>
          </p:cNvPr>
          <p:cNvSpPr>
            <a:spLocks noGrp="1"/>
          </p:cNvSpPr>
          <p:nvPr>
            <p:ph type="ctrTitle"/>
          </p:nvPr>
        </p:nvSpPr>
        <p:spPr>
          <a:xfrm>
            <a:off x="562397" y="187847"/>
            <a:ext cx="8229600" cy="661817"/>
          </a:xfrm>
        </p:spPr>
        <p:txBody>
          <a:bodyPr/>
          <a:lstStyle/>
          <a:p>
            <a:r>
              <a:rPr lang="en-US" sz="2800" b="1" dirty="0">
                <a:latin typeface="Garnett Semibold"/>
              </a:rPr>
              <a:t>Why Does Bread Advocate on the Farm Bill?</a:t>
            </a:r>
          </a:p>
        </p:txBody>
      </p:sp>
      <p:sp>
        <p:nvSpPr>
          <p:cNvPr id="3" name="Subtitle 2">
            <a:extLst>
              <a:ext uri="{FF2B5EF4-FFF2-40B4-BE49-F238E27FC236}">
                <a16:creationId xmlns:a16="http://schemas.microsoft.com/office/drawing/2014/main" id="{398A3BA0-F944-F2DE-DFB0-DE474EFB512D}"/>
              </a:ext>
            </a:extLst>
          </p:cNvPr>
          <p:cNvSpPr>
            <a:spLocks noGrp="1"/>
          </p:cNvSpPr>
          <p:nvPr>
            <p:ph type="subTitle" idx="1"/>
          </p:nvPr>
        </p:nvSpPr>
        <p:spPr>
          <a:xfrm>
            <a:off x="562397" y="779364"/>
            <a:ext cx="6979381" cy="3584771"/>
          </a:xfrm>
        </p:spPr>
        <p:txBody>
          <a:bodyPr>
            <a:noAutofit/>
          </a:bodyPr>
          <a:lstStyle/>
          <a:p>
            <a:pPr marL="0" marR="0" algn="just">
              <a:spcBef>
                <a:spcPts val="0"/>
              </a:spcBef>
              <a:spcAft>
                <a:spcPts val="800"/>
              </a:spcAft>
            </a:pPr>
            <a:r>
              <a:rPr lang="en-US" sz="1400" b="1" dirty="0">
                <a:solidFill>
                  <a:schemeClr val="tx1"/>
                </a:solidFill>
                <a:effectLst/>
                <a:latin typeface="+mj-lt"/>
                <a:ea typeface="Calibri" panose="020F0502020204030204" pitchFamily="34" charset="0"/>
                <a:cs typeface="Times New Roman" panose="02020603050405020304" pitchFamily="18" charset="0"/>
              </a:rPr>
              <a:t>U.S. policies and programs impact the lives and livelihood of people in the U.S. and in every corner of the world. </a:t>
            </a:r>
            <a:r>
              <a:rPr lang="en-US" sz="1400" dirty="0">
                <a:effectLst/>
                <a:latin typeface="+mj-lt"/>
                <a:ea typeface="Calibri" panose="020F0502020204030204" pitchFamily="34" charset="0"/>
                <a:cs typeface="Times New Roman" panose="02020603050405020304" pitchFamily="18" charset="0"/>
              </a:rPr>
              <a:t>This worldwide impact is especially true of large, multifaceted legislation like the U.S. farm bill. Every five years, Congress must reauthorize the farm bill, and every five years, Bread is at the table advocating for a bill that helps ensure all people, in every corner of the world, can survive and thrive. Our faith calls us to engage, and we know that if we do not speak up, other voices and interests will fill the silence.</a:t>
            </a:r>
          </a:p>
          <a:p>
            <a:pPr marL="0" marR="0" algn="just">
              <a:spcBef>
                <a:spcPts val="0"/>
              </a:spcBef>
              <a:spcAft>
                <a:spcPts val="800"/>
              </a:spcAft>
            </a:pPr>
            <a:endParaRPr lang="en-US" sz="1400" dirty="0">
              <a:effectLst/>
              <a:latin typeface="+mj-l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00" b="1" dirty="0">
                <a:effectLst/>
                <a:latin typeface="+mj-lt"/>
                <a:ea typeface="Calibri" panose="020F0502020204030204" pitchFamily="34" charset="0"/>
                <a:cs typeface="Times New Roman" panose="02020603050405020304" pitchFamily="18" charset="0"/>
              </a:rPr>
              <a:t>The farm bill impacts all of us </a:t>
            </a:r>
            <a:r>
              <a:rPr lang="en-US" sz="1400" dirty="0">
                <a:effectLst/>
                <a:latin typeface="+mj-lt"/>
                <a:ea typeface="Calibri" panose="020F0502020204030204" pitchFamily="34" charset="0"/>
                <a:cs typeface="Times New Roman" panose="02020603050405020304" pitchFamily="18" charset="0"/>
              </a:rPr>
              <a:t>because it helps shape local, regional, national and global food systems (i.e., the path food travels from farm to fork). In 2023, </a:t>
            </a:r>
            <a:r>
              <a:rPr lang="en-US" sz="1400" b="1" dirty="0">
                <a:effectLst/>
                <a:latin typeface="+mj-lt"/>
                <a:ea typeface="Calibri" panose="020F0502020204030204" pitchFamily="34" charset="0"/>
                <a:cs typeface="Times New Roman" panose="02020603050405020304" pitchFamily="18" charset="0"/>
              </a:rPr>
              <a:t>Bread for the World is calling for a farm bill that builds </a:t>
            </a:r>
            <a:r>
              <a:rPr lang="en-US" sz="1400" b="1" dirty="0">
                <a:solidFill>
                  <a:srgbClr val="014F7F"/>
                </a:solidFill>
                <a:effectLst/>
                <a:latin typeface="+mj-lt"/>
                <a:ea typeface="Calibri" panose="020F0502020204030204" pitchFamily="34" charset="0"/>
                <a:cs typeface="Times New Roman" panose="02020603050405020304" pitchFamily="18" charset="0"/>
              </a:rPr>
              <a:t>healthy, equitable, and sustainable food systems</a:t>
            </a:r>
            <a:r>
              <a:rPr lang="en-US" sz="1400" b="1" dirty="0">
                <a:effectLst/>
                <a:latin typeface="+mj-lt"/>
                <a:ea typeface="Calibri" panose="020F0502020204030204" pitchFamily="34" charset="0"/>
                <a:cs typeface="Times New Roman" panose="02020603050405020304" pitchFamily="18" charset="0"/>
              </a:rPr>
              <a:t>, both domestically and internationally. </a:t>
            </a:r>
            <a:r>
              <a:rPr lang="en-US" sz="1400" dirty="0">
                <a:effectLst/>
                <a:latin typeface="+mj-lt"/>
                <a:ea typeface="Calibri" panose="020F0502020204030204" pitchFamily="34" charset="0"/>
                <a:cs typeface="Times New Roman" panose="02020603050405020304" pitchFamily="18" charset="0"/>
              </a:rPr>
              <a:t>We know that the whole human family is connected, and that local and global food systems overlap and intersect in various ways. As people called to love our neighbors as ourselves, we seek to influence this far-reaching legislation for the benefit of those most in need, both near and far, and for a stronger and brighter future for all.</a:t>
            </a:r>
          </a:p>
          <a:p>
            <a:pPr algn="just"/>
            <a:endParaRPr lang="en-US" sz="1200" dirty="0">
              <a:latin typeface="+mj-lt"/>
            </a:endParaRPr>
          </a:p>
        </p:txBody>
      </p:sp>
      <p:pic>
        <p:nvPicPr>
          <p:cNvPr id="4" name="Google Shape;157;g20735042756_0_0">
            <a:extLst>
              <a:ext uri="{FF2B5EF4-FFF2-40B4-BE49-F238E27FC236}">
                <a16:creationId xmlns:a16="http://schemas.microsoft.com/office/drawing/2014/main" id="{5737A4AA-2A1E-5EEB-1A51-62F175C6C08D}"/>
              </a:ext>
            </a:extLst>
          </p:cNvPr>
          <p:cNvPicPr preferRelativeResize="0"/>
          <p:nvPr/>
        </p:nvPicPr>
        <p:blipFill rotWithShape="1">
          <a:blip r:embed="rId3">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456822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A"/>
        </a:solidFill>
        <a:effectLst/>
      </p:bgPr>
    </p:bg>
    <p:spTree>
      <p:nvGrpSpPr>
        <p:cNvPr id="1" name="Shape 196"/>
        <p:cNvGrpSpPr/>
        <p:nvPr/>
      </p:nvGrpSpPr>
      <p:grpSpPr>
        <a:xfrm>
          <a:off x="0" y="0"/>
          <a:ext cx="0" cy="0"/>
          <a:chOff x="0" y="0"/>
          <a:chExt cx="0" cy="0"/>
        </a:xfrm>
      </p:grpSpPr>
      <p:sp>
        <p:nvSpPr>
          <p:cNvPr id="197" name="Google Shape;197;g20735042756_0_9"/>
          <p:cNvSpPr txBox="1"/>
          <p:nvPr/>
        </p:nvSpPr>
        <p:spPr>
          <a:xfrm>
            <a:off x="3668745" y="700259"/>
            <a:ext cx="4576200" cy="4212837"/>
          </a:xfrm>
          <a:prstGeom prst="rect">
            <a:avLst/>
          </a:prstGeom>
          <a:noFill/>
          <a:ln>
            <a:noFill/>
          </a:ln>
        </p:spPr>
        <p:txBody>
          <a:bodyPr spcFirstLastPara="1" wrap="square" lIns="91425" tIns="45700" rIns="91425" bIns="45700" anchor="t" anchorCtr="0">
            <a:noAutofit/>
          </a:bodyPr>
          <a:lstStyle/>
          <a:p>
            <a:pPr marL="457200" marR="0" lvl="0" indent="-393700" algn="l" rtl="0">
              <a:lnSpc>
                <a:spcPct val="100000"/>
              </a:lnSpc>
              <a:spcBef>
                <a:spcPts val="200"/>
              </a:spcBef>
              <a:spcAft>
                <a:spcPts val="0"/>
              </a:spcAft>
              <a:buClr>
                <a:schemeClr val="dk1"/>
              </a:buClr>
              <a:buSzPts val="1000"/>
              <a:buFont typeface="Arial" panose="020B0604020202020204" pitchFamily="34" charset="0"/>
              <a:buChar char="•"/>
            </a:pPr>
            <a:r>
              <a:rPr lang="en-US" sz="1500" b="1" i="0" u="none" strike="noStrike" cap="none" dirty="0">
                <a:solidFill>
                  <a:schemeClr val="dk1"/>
                </a:solidFill>
                <a:latin typeface="+mj-lt"/>
                <a:ea typeface="Helvetica Neue"/>
                <a:cs typeface="Helvetica Neue"/>
                <a:sym typeface="Helvetica Neue"/>
              </a:rPr>
              <a:t>Reauthorized every 5 years</a:t>
            </a:r>
          </a:p>
          <a:p>
            <a:pPr marL="63500" marR="0" lvl="0" algn="l" rtl="0">
              <a:lnSpc>
                <a:spcPct val="100000"/>
              </a:lnSpc>
              <a:spcBef>
                <a:spcPts val="200"/>
              </a:spcBef>
              <a:spcAft>
                <a:spcPts val="0"/>
              </a:spcAft>
              <a:buClr>
                <a:schemeClr val="dk1"/>
              </a:buClr>
              <a:buSzPts val="1000"/>
            </a:pPr>
            <a:endParaRPr lang="en-US" sz="1500" b="1" i="0" u="none" strike="noStrike" cap="none" dirty="0">
              <a:solidFill>
                <a:schemeClr val="dk1"/>
              </a:solidFill>
              <a:latin typeface="+mj-lt"/>
              <a:ea typeface="Helvetica Neue"/>
              <a:cs typeface="Helvetica Neue"/>
              <a:sym typeface="Helvetica Neue"/>
            </a:endParaRPr>
          </a:p>
          <a:p>
            <a:pPr marL="457200" marR="0" lvl="0" indent="-393700" algn="l" rtl="0">
              <a:lnSpc>
                <a:spcPct val="100000"/>
              </a:lnSpc>
              <a:spcBef>
                <a:spcPts val="200"/>
              </a:spcBef>
              <a:spcAft>
                <a:spcPts val="0"/>
              </a:spcAft>
              <a:buClr>
                <a:schemeClr val="dk1"/>
              </a:buClr>
              <a:buSzPts val="1000"/>
              <a:buFont typeface="Arial" panose="020B0604020202020204" pitchFamily="34" charset="0"/>
              <a:buChar char="•"/>
            </a:pPr>
            <a:r>
              <a:rPr lang="en-US" sz="1500" b="1" i="0" u="none" strike="noStrike" cap="none" dirty="0">
                <a:solidFill>
                  <a:schemeClr val="dk1"/>
                </a:solidFill>
                <a:latin typeface="+mj-lt"/>
                <a:ea typeface="Helvetica Neue"/>
                <a:cs typeface="Helvetica Neue"/>
                <a:sym typeface="Helvetica Neue"/>
              </a:rPr>
              <a:t>Current farm bill expires Sept. 30, 2023</a:t>
            </a:r>
            <a:endParaRPr lang="en-US" sz="1500" b="1" dirty="0">
              <a:solidFill>
                <a:schemeClr val="dk1"/>
              </a:solidFill>
              <a:latin typeface="+mj-lt"/>
              <a:ea typeface="Helvetica Neue"/>
              <a:cs typeface="Helvetica Neue"/>
              <a:sym typeface="Helvetica Neue"/>
            </a:endParaRPr>
          </a:p>
          <a:p>
            <a:pPr marL="63500" marR="0" lvl="0" algn="l" rtl="0">
              <a:lnSpc>
                <a:spcPct val="100000"/>
              </a:lnSpc>
              <a:spcBef>
                <a:spcPts val="200"/>
              </a:spcBef>
              <a:spcAft>
                <a:spcPts val="0"/>
              </a:spcAft>
              <a:buClr>
                <a:schemeClr val="dk1"/>
              </a:buClr>
              <a:buSzPts val="1000"/>
            </a:pPr>
            <a:endParaRPr lang="en-US" sz="1500" b="1" dirty="0">
              <a:solidFill>
                <a:schemeClr val="dk1"/>
              </a:solidFill>
              <a:latin typeface="+mj-lt"/>
              <a:ea typeface="Helvetica Neue"/>
              <a:cs typeface="Helvetica Neue"/>
              <a:sym typeface="Helvetica Neue"/>
            </a:endParaRPr>
          </a:p>
          <a:p>
            <a:pPr marL="457200" marR="0" lvl="0" indent="-393700" algn="l" rtl="0">
              <a:lnSpc>
                <a:spcPct val="100000"/>
              </a:lnSpc>
              <a:spcBef>
                <a:spcPts val="200"/>
              </a:spcBef>
              <a:spcAft>
                <a:spcPts val="0"/>
              </a:spcAft>
              <a:buClr>
                <a:schemeClr val="dk1"/>
              </a:buClr>
              <a:buSzPts val="1000"/>
              <a:buFont typeface="Arial" panose="020B0604020202020204" pitchFamily="34" charset="0"/>
              <a:buChar char="•"/>
            </a:pPr>
            <a:r>
              <a:rPr lang="en-US" sz="1500" b="1" i="0" u="none" strike="noStrike" cap="none" dirty="0">
                <a:solidFill>
                  <a:schemeClr val="dk1"/>
                </a:solidFill>
                <a:latin typeface="+mj-lt"/>
                <a:ea typeface="Helvetica Neue"/>
                <a:cs typeface="Helvetica Neue"/>
                <a:sym typeface="Helvetica Neue"/>
              </a:rPr>
              <a:t>Touches the l</a:t>
            </a:r>
            <a:r>
              <a:rPr lang="en-US" sz="1500" b="1" dirty="0">
                <a:solidFill>
                  <a:schemeClr val="dk1"/>
                </a:solidFill>
                <a:latin typeface="+mj-lt"/>
                <a:ea typeface="Helvetica Neue"/>
                <a:cs typeface="Helvetica Neue"/>
                <a:sym typeface="Helvetica Neue"/>
              </a:rPr>
              <a:t>ives of nearly every person living in the United States and many millions around the world</a:t>
            </a:r>
            <a:endParaRPr sz="1500" b="1" i="0" u="none" strike="noStrike" cap="none" dirty="0">
              <a:solidFill>
                <a:schemeClr val="dk1"/>
              </a:solidFill>
              <a:latin typeface="+mj-lt"/>
              <a:ea typeface="Helvetica Neue"/>
              <a:cs typeface="Helvetica Neue"/>
              <a:sym typeface="Helvetica Neue"/>
            </a:endParaRPr>
          </a:p>
        </p:txBody>
      </p:sp>
      <p:sp>
        <p:nvSpPr>
          <p:cNvPr id="198" name="Google Shape;198;g20735042756_0_9"/>
          <p:cNvSpPr txBox="1"/>
          <p:nvPr/>
        </p:nvSpPr>
        <p:spPr>
          <a:xfrm>
            <a:off x="190962" y="2243400"/>
            <a:ext cx="3353100" cy="65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dirty="0">
                <a:solidFill>
                  <a:srgbClr val="014F7F"/>
                </a:solidFill>
                <a:latin typeface="Garnett Semibold"/>
                <a:ea typeface="Helvetica Neue"/>
                <a:cs typeface="Helvetica Neue"/>
                <a:sym typeface="Helvetica Neue"/>
              </a:rPr>
              <a:t>The U.S. Farm Bill</a:t>
            </a:r>
            <a:endParaRPr sz="3000" b="1" i="0" u="none" strike="noStrike" cap="none" dirty="0">
              <a:solidFill>
                <a:srgbClr val="014F7F"/>
              </a:solidFill>
              <a:latin typeface="Garnett Semibold"/>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endParaRPr sz="3000" b="1" i="0" u="none" strike="noStrike" cap="none" dirty="0">
              <a:solidFill>
                <a:srgbClr val="014F7F"/>
              </a:solidFill>
              <a:latin typeface="Garnett Semibold"/>
              <a:ea typeface="Helvetica Neue"/>
              <a:cs typeface="Helvetica Neue"/>
              <a:sym typeface="Helvetica Neue"/>
            </a:endParaRPr>
          </a:p>
        </p:txBody>
      </p:sp>
      <p:pic>
        <p:nvPicPr>
          <p:cNvPr id="199" name="Google Shape;199;g20735042756_0_9"/>
          <p:cNvPicPr preferRelativeResize="0"/>
          <p:nvPr/>
        </p:nvPicPr>
        <p:blipFill rotWithShape="1">
          <a:blip r:embed="rId3">
            <a:alphaModFix/>
          </a:blip>
          <a:srcRect/>
          <a:stretch/>
        </p:blipFill>
        <p:spPr>
          <a:xfrm>
            <a:off x="8619875" y="4675300"/>
            <a:ext cx="370000" cy="312550"/>
          </a:xfrm>
          <a:prstGeom prst="rect">
            <a:avLst/>
          </a:prstGeom>
          <a:noFill/>
          <a:ln>
            <a:noFill/>
          </a:ln>
        </p:spPr>
      </p:pic>
      <p:pic>
        <p:nvPicPr>
          <p:cNvPr id="200" name="Google Shape;200;g20735042756_0_9"/>
          <p:cNvPicPr preferRelativeResize="0"/>
          <p:nvPr/>
        </p:nvPicPr>
        <p:blipFill rotWithShape="1">
          <a:blip r:embed="rId4">
            <a:alphaModFix/>
          </a:blip>
          <a:srcRect/>
          <a:stretch/>
        </p:blipFill>
        <p:spPr>
          <a:xfrm>
            <a:off x="0" y="-10700"/>
            <a:ext cx="9144000" cy="90725"/>
          </a:xfrm>
          <a:prstGeom prst="rect">
            <a:avLst/>
          </a:prstGeom>
          <a:noFill/>
          <a:ln>
            <a:noFill/>
          </a:ln>
        </p:spPr>
      </p:pic>
      <p:cxnSp>
        <p:nvCxnSpPr>
          <p:cNvPr id="201" name="Google Shape;201;g20735042756_0_9"/>
          <p:cNvCxnSpPr/>
          <p:nvPr/>
        </p:nvCxnSpPr>
        <p:spPr>
          <a:xfrm>
            <a:off x="3433550" y="581350"/>
            <a:ext cx="0" cy="4117800"/>
          </a:xfrm>
          <a:prstGeom prst="straightConnector1">
            <a:avLst/>
          </a:prstGeom>
          <a:noFill/>
          <a:ln w="9525" cap="flat" cmpd="sng">
            <a:solidFill>
              <a:srgbClr val="014F7F"/>
            </a:solidFill>
            <a:prstDash val="solid"/>
            <a:round/>
            <a:headEnd type="none" w="sm" len="sm"/>
            <a:tailEnd type="none" w="sm" len="sm"/>
          </a:ln>
        </p:spPr>
      </p:cxnSp>
      <p:pic>
        <p:nvPicPr>
          <p:cNvPr id="2" name="Picture 2" descr="Gearing and Leverage | Misuse of Leverage | Contracts-For-Difference.com">
            <a:extLst>
              <a:ext uri="{FF2B5EF4-FFF2-40B4-BE49-F238E27FC236}">
                <a16:creationId xmlns:a16="http://schemas.microsoft.com/office/drawing/2014/main" id="{01230D1D-41F1-AD97-42A9-0C0B93E0F0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9"/>
          <a:stretch/>
        </p:blipFill>
        <p:spPr bwMode="auto">
          <a:xfrm>
            <a:off x="3982708" y="2685448"/>
            <a:ext cx="3948274" cy="21461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5FE055-53C7-50BC-5F7F-8D9A6873C323}"/>
              </a:ext>
            </a:extLst>
          </p:cNvPr>
          <p:cNvPicPr/>
          <p:nvPr/>
        </p:nvPicPr>
        <p:blipFill rotWithShape="1">
          <a:blip r:embed="rId3">
            <a:extLst>
              <a:ext uri="{28A0092B-C50C-407E-A947-70E740481C1C}">
                <a14:useLocalDpi xmlns:a14="http://schemas.microsoft.com/office/drawing/2010/main" val="0"/>
              </a:ext>
            </a:extLst>
          </a:blip>
          <a:srcRect l="7676" t="23000" r="4473"/>
          <a:stretch/>
        </p:blipFill>
        <p:spPr>
          <a:xfrm>
            <a:off x="1079938" y="772511"/>
            <a:ext cx="6691798" cy="3927506"/>
          </a:xfrm>
          <a:prstGeom prst="rect">
            <a:avLst/>
          </a:prstGeom>
        </p:spPr>
      </p:pic>
      <p:sp>
        <p:nvSpPr>
          <p:cNvPr id="10" name="Rectangle 3">
            <a:extLst>
              <a:ext uri="{FF2B5EF4-FFF2-40B4-BE49-F238E27FC236}">
                <a16:creationId xmlns:a16="http://schemas.microsoft.com/office/drawing/2014/main" id="{8E7696D8-76ED-0BC5-C166-9A8FBC5D3764}"/>
              </a:ext>
            </a:extLst>
          </p:cNvPr>
          <p:cNvSpPr>
            <a:spLocks noChangeArrowheads="1"/>
          </p:cNvSpPr>
          <p:nvPr/>
        </p:nvSpPr>
        <p:spPr bwMode="auto">
          <a:xfrm>
            <a:off x="583325" y="193090"/>
            <a:ext cx="6660930" cy="7144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67500" tIns="33750" rIns="67500" bIns="33750">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Arial Unicode MS" charset="0"/>
              </a:defRPr>
            </a:lvl9pPr>
          </a:lstStyle>
          <a:p>
            <a:r>
              <a:rPr lang="en-US" sz="2100" b="1" dirty="0">
                <a:solidFill>
                  <a:prstClr val="black"/>
                </a:solidFill>
                <a:latin typeface="Garnett Semibold" panose="020B0604020202020204" charset="0"/>
                <a:ea typeface="Verdana" panose="020B0604030504040204" pitchFamily="34" charset="0"/>
              </a:rPr>
              <a:t>Farm Bill Projected Funding </a:t>
            </a:r>
            <a:r>
              <a:rPr lang="en-US" sz="1500" b="1" dirty="0">
                <a:solidFill>
                  <a:prstClr val="black"/>
                </a:solidFill>
                <a:latin typeface="Garnett Semibold" panose="020B0604020202020204" charset="0"/>
                <a:ea typeface="Verdana" panose="020B0604030504040204" pitchFamily="34" charset="0"/>
              </a:rPr>
              <a:t>in billions, 2019 - 2023</a:t>
            </a:r>
          </a:p>
          <a:p>
            <a:pPr eaLnBrk="1" fontAlgn="base">
              <a:spcBef>
                <a:spcPct val="0"/>
              </a:spcBef>
              <a:spcAft>
                <a:spcPct val="0"/>
              </a:spcAft>
              <a:buClr>
                <a:srgbClr val="000000"/>
              </a:buClr>
              <a:buSzPct val="100000"/>
              <a:defRPr/>
            </a:pPr>
            <a:endParaRPr lang="en-US" altLang="en-US" sz="2100" b="1" dirty="0">
              <a:solidFill>
                <a:prstClr val="white"/>
              </a:solidFill>
              <a:latin typeface="Garnett Semibold" panose="020B0604020202020204" charset="0"/>
            </a:endParaRPr>
          </a:p>
        </p:txBody>
      </p:sp>
      <p:pic>
        <p:nvPicPr>
          <p:cNvPr id="2" name="Google Shape;157;g20735042756_0_0">
            <a:extLst>
              <a:ext uri="{FF2B5EF4-FFF2-40B4-BE49-F238E27FC236}">
                <a16:creationId xmlns:a16="http://schemas.microsoft.com/office/drawing/2014/main" id="{82B2C87A-C5E2-1BAA-C616-969D488C698C}"/>
              </a:ext>
            </a:extLst>
          </p:cNvPr>
          <p:cNvPicPr preferRelativeResize="0"/>
          <p:nvPr/>
        </p:nvPicPr>
        <p:blipFill rotWithShape="1">
          <a:blip r:embed="rId4">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2410396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6" name="Google Shape;156;g20735042756_0_0"/>
          <p:cNvPicPr preferRelativeResize="0"/>
          <p:nvPr/>
        </p:nvPicPr>
        <p:blipFill rotWithShape="1">
          <a:blip r:embed="rId3">
            <a:alphaModFix/>
          </a:blip>
          <a:srcRect/>
          <a:stretch/>
        </p:blipFill>
        <p:spPr>
          <a:xfrm>
            <a:off x="8619876" y="4675301"/>
            <a:ext cx="370000" cy="312550"/>
          </a:xfrm>
          <a:prstGeom prst="rect">
            <a:avLst/>
          </a:prstGeom>
          <a:noFill/>
          <a:ln>
            <a:noFill/>
          </a:ln>
        </p:spPr>
      </p:pic>
      <p:pic>
        <p:nvPicPr>
          <p:cNvPr id="157" name="Google Shape;157;g20735042756_0_0"/>
          <p:cNvPicPr preferRelativeResize="0"/>
          <p:nvPr/>
        </p:nvPicPr>
        <p:blipFill rotWithShape="1">
          <a:blip r:embed="rId4">
            <a:alphaModFix/>
          </a:blip>
          <a:srcRect/>
          <a:stretch/>
        </p:blipFill>
        <p:spPr>
          <a:xfrm>
            <a:off x="0" y="-10699"/>
            <a:ext cx="9144000" cy="90725"/>
          </a:xfrm>
          <a:prstGeom prst="rect">
            <a:avLst/>
          </a:prstGeom>
          <a:noFill/>
          <a:ln>
            <a:noFill/>
          </a:ln>
        </p:spPr>
      </p:pic>
      <p:pic>
        <p:nvPicPr>
          <p:cNvPr id="5" name="Picture 4">
            <a:extLst>
              <a:ext uri="{FF2B5EF4-FFF2-40B4-BE49-F238E27FC236}">
                <a16:creationId xmlns:a16="http://schemas.microsoft.com/office/drawing/2014/main" id="{21ABF1CA-984A-D8E1-88FF-C6F2BC2C9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pic>
        <p:nvPicPr>
          <p:cNvPr id="6" name="Google Shape;89;p3">
            <a:extLst>
              <a:ext uri="{FF2B5EF4-FFF2-40B4-BE49-F238E27FC236}">
                <a16:creationId xmlns:a16="http://schemas.microsoft.com/office/drawing/2014/main" id="{1265DBE2-A02F-EAE1-2E14-904C446CAC1F}"/>
              </a:ext>
            </a:extLst>
          </p:cNvPr>
          <p:cNvPicPr preferRelativeResize="0"/>
          <p:nvPr/>
        </p:nvPicPr>
        <p:blipFill rotWithShape="1">
          <a:blip r:embed="rId6">
            <a:alphaModFix/>
          </a:blip>
          <a:srcRect/>
          <a:stretch/>
        </p:blipFill>
        <p:spPr>
          <a:xfrm>
            <a:off x="7666325" y="4835815"/>
            <a:ext cx="799426" cy="1799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4F7F"/>
        </a:solidFill>
        <a:effectLst/>
      </p:bgPr>
    </p:bg>
    <p:spTree>
      <p:nvGrpSpPr>
        <p:cNvPr id="1" name="Shape 214"/>
        <p:cNvGrpSpPr/>
        <p:nvPr/>
      </p:nvGrpSpPr>
      <p:grpSpPr>
        <a:xfrm>
          <a:off x="0" y="0"/>
          <a:ext cx="0" cy="0"/>
          <a:chOff x="0" y="0"/>
          <a:chExt cx="0" cy="0"/>
        </a:xfrm>
      </p:grpSpPr>
      <p:pic>
        <p:nvPicPr>
          <p:cNvPr id="215" name="Google Shape;215;g2072998a97f_0_328"/>
          <p:cNvPicPr preferRelativeResize="0"/>
          <p:nvPr/>
        </p:nvPicPr>
        <p:blipFill rotWithShape="1">
          <a:blip r:embed="rId3">
            <a:alphaModFix/>
          </a:blip>
          <a:srcRect/>
          <a:stretch/>
        </p:blipFill>
        <p:spPr>
          <a:xfrm>
            <a:off x="7848100" y="4742375"/>
            <a:ext cx="1065901" cy="239950"/>
          </a:xfrm>
          <a:prstGeom prst="rect">
            <a:avLst/>
          </a:prstGeom>
          <a:noFill/>
          <a:ln>
            <a:noFill/>
          </a:ln>
        </p:spPr>
      </p:pic>
      <p:pic>
        <p:nvPicPr>
          <p:cNvPr id="216" name="Google Shape;216;g2072998a97f_0_328"/>
          <p:cNvPicPr preferRelativeResize="0"/>
          <p:nvPr/>
        </p:nvPicPr>
        <p:blipFill rotWithShape="1">
          <a:blip r:embed="rId4">
            <a:alphaModFix/>
          </a:blip>
          <a:srcRect/>
          <a:stretch/>
        </p:blipFill>
        <p:spPr>
          <a:xfrm>
            <a:off x="1173346" y="695915"/>
            <a:ext cx="6468346" cy="4317435"/>
          </a:xfrm>
          <a:prstGeom prst="rect">
            <a:avLst/>
          </a:prstGeom>
          <a:noFill/>
          <a:ln>
            <a:noFill/>
          </a:ln>
        </p:spPr>
      </p:pic>
      <p:sp>
        <p:nvSpPr>
          <p:cNvPr id="217" name="Google Shape;217;g2072998a97f_0_328"/>
          <p:cNvSpPr txBox="1"/>
          <p:nvPr/>
        </p:nvSpPr>
        <p:spPr>
          <a:xfrm>
            <a:off x="2275267" y="49615"/>
            <a:ext cx="4264503" cy="64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000" b="1" i="0" u="none" strike="noStrike" cap="none" dirty="0">
                <a:solidFill>
                  <a:schemeClr val="lt1"/>
                </a:solidFill>
                <a:latin typeface="Garnett Semibold" panose="020B0604020202020204"/>
                <a:ea typeface="Helvetica Neue"/>
                <a:cs typeface="Helvetica Neue"/>
                <a:sym typeface="Helvetica Neue"/>
              </a:rPr>
              <a:t>2023 Campaign Timeline </a:t>
            </a:r>
            <a:endParaRPr sz="3000" b="0" i="0" u="none" strike="noStrike" cap="none" dirty="0">
              <a:solidFill>
                <a:schemeClr val="lt1"/>
              </a:solidFill>
              <a:latin typeface="Garnett Semibold" panose="020B0604020202020204"/>
              <a:ea typeface="Helvetica Neue"/>
              <a:cs typeface="Helvetica Neue"/>
              <a:sym typeface="Helvetica Neue"/>
            </a:endParaRPr>
          </a:p>
        </p:txBody>
      </p:sp>
      <p:sp>
        <p:nvSpPr>
          <p:cNvPr id="218" name="Google Shape;218;g2072998a97f_0_328"/>
          <p:cNvSpPr txBox="1"/>
          <p:nvPr/>
        </p:nvSpPr>
        <p:spPr>
          <a:xfrm>
            <a:off x="164450" y="4693000"/>
            <a:ext cx="896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Helvetica Neue"/>
                <a:ea typeface="Helvetica Neue"/>
                <a:cs typeface="Helvetica Neue"/>
                <a:sym typeface="Helvetica Neue"/>
              </a:rPr>
              <a:t>bread.org</a:t>
            </a:r>
            <a:endParaRPr sz="1000" b="0"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48BF-E7DA-8E28-8106-36D0D99CD325}"/>
              </a:ext>
            </a:extLst>
          </p:cNvPr>
          <p:cNvSpPr>
            <a:spLocks noGrp="1"/>
          </p:cNvSpPr>
          <p:nvPr>
            <p:ph type="ctrTitle"/>
          </p:nvPr>
        </p:nvSpPr>
        <p:spPr/>
        <p:txBody>
          <a:bodyPr/>
          <a:lstStyle/>
          <a:p>
            <a:r>
              <a:rPr lang="en-US" sz="2800" b="1" dirty="0">
                <a:latin typeface="Garnett Semibold" panose="020B0604020202020204"/>
              </a:rPr>
              <a:t>Bread’s 2023 </a:t>
            </a:r>
            <a:r>
              <a:rPr lang="en-US" sz="2800" b="1" dirty="0">
                <a:solidFill>
                  <a:schemeClr val="tx1"/>
                </a:solidFill>
                <a:latin typeface="Garnett Semibold" panose="020B0604020202020204"/>
              </a:rPr>
              <a:t>Farm Bill Campaign</a:t>
            </a:r>
          </a:p>
        </p:txBody>
      </p:sp>
      <p:sp>
        <p:nvSpPr>
          <p:cNvPr id="8" name="AutoShape 10">
            <a:extLst>
              <a:ext uri="{FF2B5EF4-FFF2-40B4-BE49-F238E27FC236}">
                <a16:creationId xmlns:a16="http://schemas.microsoft.com/office/drawing/2014/main" id="{7CE9DC7A-8657-9618-B687-4611059FC3A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20">
            <a:extLst>
              <a:ext uri="{FF2B5EF4-FFF2-40B4-BE49-F238E27FC236}">
                <a16:creationId xmlns:a16="http://schemas.microsoft.com/office/drawing/2014/main" id="{C72755BF-234A-F2ED-8984-247DC17E8335}"/>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4">
            <a:extLst>
              <a:ext uri="{FF2B5EF4-FFF2-40B4-BE49-F238E27FC236}">
                <a16:creationId xmlns:a16="http://schemas.microsoft.com/office/drawing/2014/main" id="{92C6D267-563B-0056-D8AE-FF424CB577EC}"/>
              </a:ext>
            </a:extLst>
          </p:cNvPr>
          <p:cNvSpPr>
            <a:spLocks noChangeAspect="1" noChangeArrowheads="1"/>
          </p:cNvSpPr>
          <p:nvPr/>
        </p:nvSpPr>
        <p:spPr bwMode="auto">
          <a:xfrm>
            <a:off x="4419600" y="2724150"/>
            <a:ext cx="60960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6">
            <a:extLst>
              <a:ext uri="{FF2B5EF4-FFF2-40B4-BE49-F238E27FC236}">
                <a16:creationId xmlns:a16="http://schemas.microsoft.com/office/drawing/2014/main" id="{FFBDF8F7-6594-6B49-C428-3EB3663EC361}"/>
              </a:ext>
            </a:extLst>
          </p:cNvPr>
          <p:cNvSpPr>
            <a:spLocks noGrp="1" noChangeAspect="1" noChangeArrowheads="1"/>
          </p:cNvSpPr>
          <p:nvPr>
            <p:ph type="subTitle" idx="1"/>
          </p:nvPr>
        </p:nvSpPr>
        <p:spPr bwMode="auto">
          <a:xfrm>
            <a:off x="566739" y="3973006"/>
            <a:ext cx="5405184" cy="9343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1600" b="1" dirty="0">
                <a:solidFill>
                  <a:srgbClr val="333333"/>
                </a:solidFill>
                <a:effectLst/>
                <a:latin typeface="+mj-lt"/>
                <a:ea typeface="Calibri" panose="020F0502020204030204" pitchFamily="34" charset="0"/>
              </a:rPr>
              <a:t>Farm Bill campaign launch event – December 6, 2022</a:t>
            </a:r>
          </a:p>
          <a:p>
            <a:r>
              <a:rPr lang="en-US" sz="1600" dirty="0">
                <a:solidFill>
                  <a:srgbClr val="014F7F"/>
                </a:solidFill>
                <a:latin typeface="+mj-lt"/>
                <a:ea typeface="Calibri" panose="020F0502020204030204" pitchFamily="34" charset="0"/>
                <a:hlinkClick r:id="rId3">
                  <a:extLst>
                    <a:ext uri="{A12FA001-AC4F-418D-AE19-62706E023703}">
                      <ahyp:hlinkClr xmlns:ahyp="http://schemas.microsoft.com/office/drawing/2018/hyperlinkcolor" val="tx"/>
                    </a:ext>
                  </a:extLst>
                </a:hlinkClick>
              </a:rPr>
              <a:t>Full recording</a:t>
            </a:r>
            <a:r>
              <a:rPr lang="en-US" sz="1600" dirty="0">
                <a:solidFill>
                  <a:srgbClr val="014F7F"/>
                </a:solidFill>
                <a:effectLst/>
                <a:latin typeface="+mj-lt"/>
                <a:ea typeface="Calibri" panose="020F0502020204030204" pitchFamily="34" charset="0"/>
              </a:rPr>
              <a:t>  </a:t>
            </a:r>
            <a:r>
              <a:rPr lang="en-US" sz="1600" dirty="0">
                <a:solidFill>
                  <a:srgbClr val="333333"/>
                </a:solidFill>
                <a:effectLst/>
                <a:latin typeface="+mj-lt"/>
                <a:ea typeface="Calibri" panose="020F0502020204030204" pitchFamily="34" charset="0"/>
              </a:rPr>
              <a:t>|  </a:t>
            </a:r>
            <a:r>
              <a:rPr lang="en-US" sz="1600" dirty="0">
                <a:solidFill>
                  <a:srgbClr val="014F7F"/>
                </a:solidFill>
                <a:effectLst/>
                <a:latin typeface="+mj-lt"/>
                <a:ea typeface="Calibri" panose="020F0502020204030204" pitchFamily="34" charset="0"/>
                <a:hlinkClick r:id="rId4">
                  <a:extLst>
                    <a:ext uri="{A12FA001-AC4F-418D-AE19-62706E023703}">
                      <ahyp:hlinkClr xmlns:ahyp="http://schemas.microsoft.com/office/drawing/2018/hyperlinkcolor" val="tx"/>
                    </a:ext>
                  </a:extLst>
                </a:hlinkClick>
              </a:rPr>
              <a:t>3 min. highlights</a:t>
            </a:r>
            <a:endParaRPr lang="en-US" dirty="0">
              <a:solidFill>
                <a:srgbClr val="014F7F"/>
              </a:solidFill>
            </a:endParaRPr>
          </a:p>
        </p:txBody>
      </p:sp>
      <p:pic>
        <p:nvPicPr>
          <p:cNvPr id="1052" name="Picture 28" descr="National Farm-to-School Month: Highlighting 30 Innovative Programs from  Across the Globe – Food Tank">
            <a:extLst>
              <a:ext uri="{FF2B5EF4-FFF2-40B4-BE49-F238E27FC236}">
                <a16:creationId xmlns:a16="http://schemas.microsoft.com/office/drawing/2014/main" id="{FAB2B75D-B33E-474D-7E5D-24AE11402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7" y="1515640"/>
            <a:ext cx="40481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arm Kids Day for Adults - CANCELLED — Blue Mountain Land Trust">
            <a:extLst>
              <a:ext uri="{FF2B5EF4-FFF2-40B4-BE49-F238E27FC236}">
                <a16:creationId xmlns:a16="http://schemas.microsoft.com/office/drawing/2014/main" id="{CB1616D0-3581-0426-6433-8911E9EEE4F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37125" y="1291452"/>
            <a:ext cx="3530600" cy="264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1CEB01-43E1-B1F4-CF8A-0DF8AB76E27E}"/>
              </a:ext>
            </a:extLst>
          </p:cNvPr>
          <p:cNvSpPr txBox="1"/>
          <p:nvPr/>
        </p:nvSpPr>
        <p:spPr>
          <a:xfrm>
            <a:off x="990600" y="1581150"/>
            <a:ext cx="3581400" cy="369332"/>
          </a:xfrm>
          <a:prstGeom prst="rect">
            <a:avLst/>
          </a:prstGeom>
          <a:noFill/>
        </p:spPr>
        <p:txBody>
          <a:bodyPr wrap="square" rtlCol="0">
            <a:spAutoFit/>
          </a:bodyPr>
          <a:lstStyle/>
          <a:p>
            <a:endParaRPr lang="en-US"/>
          </a:p>
        </p:txBody>
      </p:sp>
      <p:pic>
        <p:nvPicPr>
          <p:cNvPr id="4" name="Google Shape;157;g20735042756_0_0">
            <a:extLst>
              <a:ext uri="{FF2B5EF4-FFF2-40B4-BE49-F238E27FC236}">
                <a16:creationId xmlns:a16="http://schemas.microsoft.com/office/drawing/2014/main" id="{DE8600E4-AF98-EC2F-E3A1-F844CBE7469A}"/>
              </a:ext>
            </a:extLst>
          </p:cNvPr>
          <p:cNvPicPr preferRelativeResize="0"/>
          <p:nvPr/>
        </p:nvPicPr>
        <p:blipFill rotWithShape="1">
          <a:blip r:embed="rId7">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773853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A"/>
        </a:solidFill>
        <a:effectLst/>
      </p:bgPr>
    </p:bg>
    <p:spTree>
      <p:nvGrpSpPr>
        <p:cNvPr id="1" name="Shape 162"/>
        <p:cNvGrpSpPr/>
        <p:nvPr/>
      </p:nvGrpSpPr>
      <p:grpSpPr>
        <a:xfrm>
          <a:off x="0" y="0"/>
          <a:ext cx="0" cy="0"/>
          <a:chOff x="0" y="0"/>
          <a:chExt cx="0" cy="0"/>
        </a:xfrm>
      </p:grpSpPr>
      <p:sp>
        <p:nvSpPr>
          <p:cNvPr id="163" name="Google Shape;163;g20735042756_0_18"/>
          <p:cNvSpPr txBox="1"/>
          <p:nvPr/>
        </p:nvSpPr>
        <p:spPr>
          <a:xfrm>
            <a:off x="343303" y="1316478"/>
            <a:ext cx="4270800" cy="3129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rgbClr val="000000"/>
              </a:buClr>
              <a:buSzPts val="1400"/>
              <a:buFont typeface="Arial"/>
              <a:buNone/>
            </a:pPr>
            <a:endParaRPr dirty="0">
              <a:solidFill>
                <a:schemeClr val="dk2"/>
              </a:solidFill>
              <a:latin typeface="Helvetica Neue"/>
              <a:ea typeface="Helvetica Neue"/>
              <a:cs typeface="Helvetica Neue"/>
              <a:sym typeface="Helvetica Neue"/>
            </a:endParaRPr>
          </a:p>
          <a:p>
            <a:pPr marL="0" marR="0" lvl="0" indent="0" algn="l" rtl="0">
              <a:lnSpc>
                <a:spcPct val="115000"/>
              </a:lnSpc>
              <a:spcBef>
                <a:spcPts val="800"/>
              </a:spcBef>
              <a:spcAft>
                <a:spcPts val="0"/>
              </a:spcAft>
              <a:buClr>
                <a:srgbClr val="000000"/>
              </a:buClr>
              <a:buSzPts val="2000"/>
              <a:buFont typeface="Arial"/>
              <a:buNone/>
            </a:pPr>
            <a:endParaRPr dirty="0">
              <a:solidFill>
                <a:schemeClr val="dk2"/>
              </a:solidFill>
              <a:latin typeface="Helvetica Neue"/>
              <a:ea typeface="Helvetica Neue"/>
              <a:cs typeface="Helvetica Neue"/>
              <a:sym typeface="Helvetica Neue"/>
            </a:endParaRPr>
          </a:p>
        </p:txBody>
      </p:sp>
      <p:sp>
        <p:nvSpPr>
          <p:cNvPr id="164" name="Google Shape;164;g20735042756_0_18"/>
          <p:cNvSpPr txBox="1"/>
          <p:nvPr/>
        </p:nvSpPr>
        <p:spPr>
          <a:xfrm>
            <a:off x="604715" y="1316478"/>
            <a:ext cx="4131596" cy="3265147"/>
          </a:xfrm>
          <a:prstGeom prst="rect">
            <a:avLst/>
          </a:prstGeom>
          <a:noFill/>
          <a:ln>
            <a:noFill/>
          </a:ln>
        </p:spPr>
        <p:txBody>
          <a:bodyPr spcFirstLastPara="1" wrap="square" lIns="91425" tIns="45700" rIns="91425" bIns="45700" anchor="t" anchorCtr="0">
            <a:noAutofit/>
          </a:bodyPr>
          <a:lstStyle/>
          <a:p>
            <a:pPr marL="457200" indent="-457200">
              <a:buFont typeface="Arial" panose="020B0604020202020204" pitchFamily="34" charset="0"/>
              <a:buChar char="•"/>
            </a:pPr>
            <a:r>
              <a:rPr lang="en-US" sz="1600" dirty="0">
                <a:latin typeface="+mj-lt"/>
              </a:rPr>
              <a:t>Locating the OL website – </a:t>
            </a:r>
            <a:r>
              <a:rPr lang="en-US" sz="1600" dirty="0">
                <a:solidFill>
                  <a:srgbClr val="014F7F"/>
                </a:solidFill>
                <a:latin typeface="+mj-lt"/>
                <a:hlinkClick r:id="rId3">
                  <a:extLst>
                    <a:ext uri="{A12FA001-AC4F-418D-AE19-62706E023703}">
                      <ahyp:hlinkClr xmlns:ahyp="http://schemas.microsoft.com/office/drawing/2018/hyperlinkcolor" val="tx"/>
                    </a:ext>
                  </a:extLst>
                </a:hlinkClick>
              </a:rPr>
              <a:t>www.bread.org/ol</a:t>
            </a:r>
            <a:endParaRPr lang="en-US" sz="1600" dirty="0">
              <a:solidFill>
                <a:srgbClr val="014F7F"/>
              </a:solidFill>
              <a:latin typeface="+mj-lt"/>
            </a:endParaRPr>
          </a:p>
          <a:p>
            <a:pPr marL="457200" indent="-457200">
              <a:buFont typeface="Arial" panose="020B0604020202020204" pitchFamily="34" charset="0"/>
              <a:buChar char="•"/>
            </a:pPr>
            <a:endParaRPr lang="en-US" sz="1600" dirty="0">
              <a:solidFill>
                <a:srgbClr val="014F7F"/>
              </a:solidFill>
              <a:latin typeface="+mj-lt"/>
            </a:endParaRPr>
          </a:p>
          <a:p>
            <a:pPr marL="457200" indent="-457200">
              <a:buFont typeface="Arial" panose="020B0604020202020204" pitchFamily="34" charset="0"/>
              <a:buChar char="•"/>
            </a:pPr>
            <a:r>
              <a:rPr lang="en-US" sz="1600" dirty="0">
                <a:latin typeface="+mj-lt"/>
              </a:rPr>
              <a:t>Sample letter and fact sheets</a:t>
            </a:r>
          </a:p>
          <a:p>
            <a:pPr marL="457200" indent="-457200">
              <a:buFont typeface="Arial" panose="020B0604020202020204" pitchFamily="34" charset="0"/>
              <a:buChar char="•"/>
            </a:pPr>
            <a:endParaRPr lang="en-US" sz="1600" dirty="0">
              <a:latin typeface="+mj-lt"/>
            </a:endParaRPr>
          </a:p>
          <a:p>
            <a:pPr marL="457200" indent="-457200">
              <a:buFont typeface="Arial" panose="020B0604020202020204" pitchFamily="34" charset="0"/>
              <a:buChar char="•"/>
            </a:pPr>
            <a:r>
              <a:rPr lang="en-US" sz="1600" dirty="0">
                <a:latin typeface="+mj-lt"/>
              </a:rPr>
              <a:t>How to personalize a letter </a:t>
            </a:r>
          </a:p>
          <a:p>
            <a:pPr marL="457200" indent="-457200">
              <a:buFont typeface="Arial" panose="020B0604020202020204" pitchFamily="34" charset="0"/>
              <a:buChar char="•"/>
            </a:pPr>
            <a:endParaRPr lang="en-US" sz="1600" dirty="0">
              <a:latin typeface="+mj-lt"/>
            </a:endParaRPr>
          </a:p>
          <a:p>
            <a:pPr marL="457200" indent="-457200">
              <a:buFont typeface="Arial" panose="020B0604020202020204" pitchFamily="34" charset="0"/>
              <a:buChar char="•"/>
            </a:pPr>
            <a:r>
              <a:rPr lang="en-US" sz="1600" dirty="0">
                <a:latin typeface="+mj-lt"/>
              </a:rPr>
              <a:t>How to use the email Congress page as part of your Offering of Letters</a:t>
            </a:r>
          </a:p>
          <a:p>
            <a:pPr marL="457200" indent="-457200">
              <a:buFont typeface="Arial" panose="020B0604020202020204" pitchFamily="34" charset="0"/>
              <a:buChar char="•"/>
            </a:pPr>
            <a:endParaRPr lang="en-US" sz="1600" dirty="0">
              <a:latin typeface="+mj-lt"/>
            </a:endParaRPr>
          </a:p>
          <a:p>
            <a:pPr marL="457200" indent="-457200">
              <a:buFont typeface="Arial" panose="020B0604020202020204" pitchFamily="34" charset="0"/>
              <a:buChar char="•"/>
            </a:pPr>
            <a:r>
              <a:rPr lang="en-US" sz="1600" dirty="0">
                <a:latin typeface="+mj-lt"/>
              </a:rPr>
              <a:t>Report your results</a:t>
            </a:r>
          </a:p>
          <a:p>
            <a:pPr marL="457200" indent="-457200">
              <a:buFont typeface="Arial" panose="020B0604020202020204" pitchFamily="34" charset="0"/>
              <a:buChar char="•"/>
            </a:pPr>
            <a:endParaRPr lang="en-US" sz="1600" dirty="0">
              <a:latin typeface="+mj-lt"/>
            </a:endParaRPr>
          </a:p>
          <a:p>
            <a:pPr marL="457200" indent="-457200">
              <a:buFont typeface="Arial" panose="020B0604020202020204" pitchFamily="34" charset="0"/>
              <a:buChar char="•"/>
            </a:pPr>
            <a:r>
              <a:rPr lang="en-US" sz="1600" dirty="0">
                <a:latin typeface="+mj-lt"/>
              </a:rPr>
              <a:t>Contacting your Bread organizer –</a:t>
            </a:r>
            <a:r>
              <a:rPr lang="en-US" sz="1600" b="1" dirty="0">
                <a:solidFill>
                  <a:srgbClr val="014F7F"/>
                </a:solidFill>
                <a:latin typeface="+mj-lt"/>
                <a:ea typeface="Helvetica Neue"/>
                <a:cs typeface="Helvetica Neue"/>
                <a:sym typeface="Helvetica Neue"/>
              </a:rPr>
              <a:t>	</a:t>
            </a:r>
          </a:p>
        </p:txBody>
      </p:sp>
      <p:pic>
        <p:nvPicPr>
          <p:cNvPr id="165" name="Google Shape;165;g20735042756_0_18"/>
          <p:cNvPicPr preferRelativeResize="0"/>
          <p:nvPr/>
        </p:nvPicPr>
        <p:blipFill rotWithShape="1">
          <a:blip r:embed="rId4">
            <a:alphaModFix/>
          </a:blip>
          <a:srcRect/>
          <a:stretch/>
        </p:blipFill>
        <p:spPr>
          <a:xfrm>
            <a:off x="8619875" y="4675300"/>
            <a:ext cx="370000" cy="312550"/>
          </a:xfrm>
          <a:prstGeom prst="rect">
            <a:avLst/>
          </a:prstGeom>
          <a:noFill/>
          <a:ln>
            <a:noFill/>
          </a:ln>
        </p:spPr>
      </p:pic>
      <p:pic>
        <p:nvPicPr>
          <p:cNvPr id="166" name="Google Shape;166;g20735042756_0_18"/>
          <p:cNvPicPr preferRelativeResize="0"/>
          <p:nvPr/>
        </p:nvPicPr>
        <p:blipFill rotWithShape="1">
          <a:blip r:embed="rId5">
            <a:alphaModFix/>
          </a:blip>
          <a:srcRect/>
          <a:stretch/>
        </p:blipFill>
        <p:spPr>
          <a:xfrm>
            <a:off x="0" y="-10700"/>
            <a:ext cx="9144000" cy="90725"/>
          </a:xfrm>
          <a:prstGeom prst="rect">
            <a:avLst/>
          </a:prstGeom>
          <a:noFill/>
          <a:ln>
            <a:noFill/>
          </a:ln>
        </p:spPr>
      </p:pic>
      <p:pic>
        <p:nvPicPr>
          <p:cNvPr id="167" name="Google Shape;167;g20735042756_0_18"/>
          <p:cNvPicPr preferRelativeResize="0"/>
          <p:nvPr/>
        </p:nvPicPr>
        <p:blipFill>
          <a:blip r:embed="rId6">
            <a:alphaModFix/>
          </a:blip>
          <a:stretch>
            <a:fillRect/>
          </a:stretch>
        </p:blipFill>
        <p:spPr>
          <a:xfrm>
            <a:off x="5034138" y="600375"/>
            <a:ext cx="3790650" cy="3790650"/>
          </a:xfrm>
          <a:prstGeom prst="rect">
            <a:avLst/>
          </a:prstGeom>
          <a:noFill/>
          <a:ln>
            <a:noFill/>
          </a:ln>
        </p:spPr>
      </p:pic>
      <p:sp>
        <p:nvSpPr>
          <p:cNvPr id="2" name="TextBox 1">
            <a:extLst>
              <a:ext uri="{FF2B5EF4-FFF2-40B4-BE49-F238E27FC236}">
                <a16:creationId xmlns:a16="http://schemas.microsoft.com/office/drawing/2014/main" id="{3100267F-38FD-2DF9-D950-86EE66A52BBD}"/>
              </a:ext>
            </a:extLst>
          </p:cNvPr>
          <p:cNvSpPr txBox="1"/>
          <p:nvPr/>
        </p:nvSpPr>
        <p:spPr>
          <a:xfrm>
            <a:off x="454187" y="371118"/>
            <a:ext cx="3919560" cy="954107"/>
          </a:xfrm>
          <a:prstGeom prst="rect">
            <a:avLst/>
          </a:prstGeom>
          <a:noFill/>
        </p:spPr>
        <p:txBody>
          <a:bodyPr wrap="square" rtlCol="0">
            <a:spAutoFit/>
          </a:bodyPr>
          <a:lstStyle/>
          <a:p>
            <a:pPr marL="0" marR="0" lvl="0" indent="0" algn="l" rtl="0">
              <a:lnSpc>
                <a:spcPct val="100000"/>
              </a:lnSpc>
              <a:spcBef>
                <a:spcPts val="0"/>
              </a:spcBef>
              <a:spcAft>
                <a:spcPts val="0"/>
              </a:spcAft>
              <a:buClr>
                <a:schemeClr val="dk1"/>
              </a:buClr>
              <a:buSzPts val="1100"/>
              <a:buFont typeface="Arial"/>
              <a:buNone/>
            </a:pPr>
            <a:r>
              <a:rPr lang="en-US" sz="2800" b="1" i="0" u="none" strike="noStrike" cap="none" dirty="0">
                <a:solidFill>
                  <a:srgbClr val="014F7F"/>
                </a:solidFill>
                <a:latin typeface="Garnett Semibold" panose="020B0604020202020204"/>
                <a:ea typeface="Helvetica Neue"/>
                <a:cs typeface="Helvetica Neue"/>
                <a:sym typeface="Helvetica Neue"/>
              </a:rPr>
              <a:t>Bread for the World’s</a:t>
            </a:r>
          </a:p>
          <a:p>
            <a:pPr marL="0" marR="0" lvl="0" indent="0" algn="l" rtl="0">
              <a:lnSpc>
                <a:spcPct val="100000"/>
              </a:lnSpc>
              <a:spcBef>
                <a:spcPts val="0"/>
              </a:spcBef>
              <a:spcAft>
                <a:spcPts val="0"/>
              </a:spcAft>
              <a:buClr>
                <a:schemeClr val="dk1"/>
              </a:buClr>
              <a:buSzPts val="1100"/>
              <a:buFont typeface="Arial"/>
              <a:buNone/>
            </a:pPr>
            <a:r>
              <a:rPr lang="en-US" sz="2800" b="1" dirty="0">
                <a:solidFill>
                  <a:srgbClr val="014F7F"/>
                </a:solidFill>
                <a:latin typeface="Garnett Semibold" panose="020B0604020202020204"/>
                <a:ea typeface="Helvetica Neue"/>
                <a:cs typeface="Helvetica Neue"/>
                <a:sym typeface="Helvetica Neue"/>
              </a:rPr>
              <a:t>Offering of Letters</a:t>
            </a:r>
            <a:endParaRPr lang="en-US" dirty="0"/>
          </a:p>
        </p:txBody>
      </p:sp>
      <p:sp>
        <p:nvSpPr>
          <p:cNvPr id="3" name="TextBox 2">
            <a:extLst>
              <a:ext uri="{FF2B5EF4-FFF2-40B4-BE49-F238E27FC236}">
                <a16:creationId xmlns:a16="http://schemas.microsoft.com/office/drawing/2014/main" id="{783001A8-EDD1-FD42-0DC8-F989A697DDA3}"/>
              </a:ext>
            </a:extLst>
          </p:cNvPr>
          <p:cNvSpPr txBox="1"/>
          <p:nvPr/>
        </p:nvSpPr>
        <p:spPr>
          <a:xfrm>
            <a:off x="1068404" y="4479994"/>
            <a:ext cx="4186989" cy="584775"/>
          </a:xfrm>
          <a:prstGeom prst="rect">
            <a:avLst/>
          </a:prstGeom>
          <a:noFill/>
        </p:spPr>
        <p:txBody>
          <a:bodyPr wrap="square" rtlCol="0">
            <a:spAutoFit/>
          </a:bodyPr>
          <a:lstStyle/>
          <a:p>
            <a:r>
              <a:rPr lang="en-US" sz="1600" dirty="0">
                <a:solidFill>
                  <a:srgbClr val="014F7F"/>
                </a:solidFill>
                <a:latin typeface="+mj-lt"/>
                <a:hlinkClick r:id="rId7">
                  <a:extLst>
                    <a:ext uri="{A12FA001-AC4F-418D-AE19-62706E023703}">
                      <ahyp:hlinkClr xmlns:ahyp="http://schemas.microsoft.com/office/drawing/2018/hyperlinkcolor" val="tx"/>
                    </a:ext>
                  </a:extLst>
                </a:hlinkClick>
              </a:rPr>
              <a:t>www.bread.org/offering-letters/#regional-organizers</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3B750E-0106-C1F7-6CED-7852D982A46D}"/>
              </a:ext>
            </a:extLst>
          </p:cNvPr>
          <p:cNvSpPr txBox="1"/>
          <p:nvPr/>
        </p:nvSpPr>
        <p:spPr>
          <a:xfrm>
            <a:off x="482600" y="1879252"/>
            <a:ext cx="8081471" cy="1384995"/>
          </a:xfrm>
          <a:prstGeom prst="rect">
            <a:avLst/>
          </a:prstGeom>
          <a:noFill/>
        </p:spPr>
        <p:txBody>
          <a:bodyPr wrap="square">
            <a:spAutoFit/>
          </a:bodyPr>
          <a:lstStyle/>
          <a:p>
            <a:pPr algn="ctr">
              <a:lnSpc>
                <a:spcPct val="150000"/>
              </a:lnSpc>
            </a:pPr>
            <a:r>
              <a:rPr lang="en-US" b="0" i="1" dirty="0">
                <a:solidFill>
                  <a:srgbClr val="2E2C2F"/>
                </a:solidFill>
                <a:effectLst/>
                <a:latin typeface="+mj-lt"/>
              </a:rPr>
              <a:t>“The LORD bless you and keep you; the LORD make his face shine on you and be gracious to you; the LORD turn his face towards you and give you peace.”</a:t>
            </a:r>
          </a:p>
          <a:p>
            <a:endParaRPr lang="en-US" dirty="0">
              <a:solidFill>
                <a:srgbClr val="2E2C2F"/>
              </a:solidFill>
              <a:latin typeface="+mj-lt"/>
            </a:endParaRPr>
          </a:p>
          <a:p>
            <a:pPr algn="ctr"/>
            <a:r>
              <a:rPr lang="en-US" b="0" i="0" dirty="0">
                <a:solidFill>
                  <a:srgbClr val="2E2C2F"/>
                </a:solidFill>
                <a:effectLst/>
                <a:latin typeface="+mj-lt"/>
              </a:rPr>
              <a:t>Numbers 6:24-26</a:t>
            </a:r>
          </a:p>
          <a:p>
            <a:endParaRPr lang="en-US" dirty="0">
              <a:latin typeface="+mj-lt"/>
            </a:endParaRPr>
          </a:p>
        </p:txBody>
      </p:sp>
      <p:sp>
        <p:nvSpPr>
          <p:cNvPr id="4" name="Title 1">
            <a:extLst>
              <a:ext uri="{FF2B5EF4-FFF2-40B4-BE49-F238E27FC236}">
                <a16:creationId xmlns:a16="http://schemas.microsoft.com/office/drawing/2014/main" id="{F0AF0595-CF97-09A5-D27A-3E056319EE40}"/>
              </a:ext>
            </a:extLst>
          </p:cNvPr>
          <p:cNvSpPr txBox="1">
            <a:spLocks/>
          </p:cNvSpPr>
          <p:nvPr/>
        </p:nvSpPr>
        <p:spPr>
          <a:xfrm>
            <a:off x="609600" y="1885950"/>
            <a:ext cx="8229600" cy="1219200"/>
          </a:xfrm>
          <a:prstGeom prst="rect">
            <a:avLst/>
          </a:prstGeom>
        </p:spPr>
        <p:txBody>
          <a:bodyPr/>
          <a:lstStyle>
            <a:lvl1pPr algn="l" rtl="0" eaLnBrk="1" fontAlgn="base" hangingPunct="1">
              <a:spcBef>
                <a:spcPct val="0"/>
              </a:spcBef>
              <a:spcAft>
                <a:spcPct val="0"/>
              </a:spcAft>
              <a:defRPr sz="3000" b="0">
                <a:solidFill>
                  <a:schemeClr val="tx1"/>
                </a:solidFill>
                <a:latin typeface="Garnett Semibold" panose="02010704040203040803" pitchFamily="2" charset="77"/>
                <a:ea typeface="ＭＳ Ｐゴシック" charset="0"/>
                <a:cs typeface="Verdana"/>
              </a:defRPr>
            </a:lvl1pPr>
            <a:lvl2pPr algn="ctr" rtl="0" eaLnBrk="1" fontAlgn="base" hangingPunct="1">
              <a:spcBef>
                <a:spcPct val="0"/>
              </a:spcBef>
              <a:spcAft>
                <a:spcPct val="0"/>
              </a:spcAft>
              <a:defRPr sz="3300">
                <a:solidFill>
                  <a:schemeClr val="tx2"/>
                </a:solidFill>
                <a:latin typeface="Arial" charset="0"/>
                <a:ea typeface="ＭＳ Ｐゴシック" charset="0"/>
              </a:defRPr>
            </a:lvl2pPr>
            <a:lvl3pPr algn="ctr" rtl="0" eaLnBrk="1" fontAlgn="base" hangingPunct="1">
              <a:spcBef>
                <a:spcPct val="0"/>
              </a:spcBef>
              <a:spcAft>
                <a:spcPct val="0"/>
              </a:spcAft>
              <a:defRPr sz="3300">
                <a:solidFill>
                  <a:schemeClr val="tx2"/>
                </a:solidFill>
                <a:latin typeface="Arial" charset="0"/>
                <a:ea typeface="ＭＳ Ｐゴシック" charset="0"/>
              </a:defRPr>
            </a:lvl3pPr>
            <a:lvl4pPr algn="ctr" rtl="0" eaLnBrk="1" fontAlgn="base" hangingPunct="1">
              <a:spcBef>
                <a:spcPct val="0"/>
              </a:spcBef>
              <a:spcAft>
                <a:spcPct val="0"/>
              </a:spcAft>
              <a:defRPr sz="3300">
                <a:solidFill>
                  <a:schemeClr val="tx2"/>
                </a:solidFill>
                <a:latin typeface="Arial" charset="0"/>
                <a:ea typeface="ＭＳ Ｐゴシック" charset="0"/>
              </a:defRPr>
            </a:lvl4pPr>
            <a:lvl5pPr algn="ctr" rtl="0" eaLnBrk="1" fontAlgn="base" hangingPunct="1">
              <a:spcBef>
                <a:spcPct val="0"/>
              </a:spcBef>
              <a:spcAft>
                <a:spcPct val="0"/>
              </a:spcAft>
              <a:defRPr sz="3300">
                <a:solidFill>
                  <a:schemeClr val="tx2"/>
                </a:solidFill>
                <a:latin typeface="Arial" charset="0"/>
                <a:ea typeface="ＭＳ Ｐゴシック"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endParaRPr lang="en-US" kern="0"/>
          </a:p>
        </p:txBody>
      </p:sp>
      <p:pic>
        <p:nvPicPr>
          <p:cNvPr id="5" name="Picture 4">
            <a:extLst>
              <a:ext uri="{FF2B5EF4-FFF2-40B4-BE49-F238E27FC236}">
                <a16:creationId xmlns:a16="http://schemas.microsoft.com/office/drawing/2014/main" id="{CE185E79-1FE4-E478-D846-A063501ACDA8}"/>
              </a:ext>
            </a:extLst>
          </p:cNvPr>
          <p:cNvPicPr>
            <a:picLocks/>
          </p:cNvPicPr>
          <p:nvPr/>
        </p:nvPicPr>
        <p:blipFill>
          <a:blip r:embed="rId3">
            <a:extLst>
              <a:ext uri="{28A0092B-C50C-407E-A947-70E740481C1C}">
                <a14:useLocalDpi xmlns:a14="http://schemas.microsoft.com/office/drawing/2010/main"/>
              </a:ext>
            </a:extLst>
          </a:blip>
          <a:stretch>
            <a:fillRect/>
          </a:stretch>
        </p:blipFill>
        <p:spPr>
          <a:xfrm flipV="1">
            <a:off x="3657600" y="2660763"/>
            <a:ext cx="1828800" cy="29718"/>
          </a:xfrm>
          <a:prstGeom prst="rect">
            <a:avLst/>
          </a:prstGeom>
        </p:spPr>
      </p:pic>
      <p:pic>
        <p:nvPicPr>
          <p:cNvPr id="2" name="Google Shape;157;g20735042756_0_0">
            <a:extLst>
              <a:ext uri="{FF2B5EF4-FFF2-40B4-BE49-F238E27FC236}">
                <a16:creationId xmlns:a16="http://schemas.microsoft.com/office/drawing/2014/main" id="{9155F192-F917-ECD7-35EB-7D3B08A49554}"/>
              </a:ext>
            </a:extLst>
          </p:cNvPr>
          <p:cNvPicPr preferRelativeResize="0"/>
          <p:nvPr/>
        </p:nvPicPr>
        <p:blipFill rotWithShape="1">
          <a:blip r:embed="rId4">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3012129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4F7F"/>
        </a:solidFill>
        <a:effectLst/>
      </p:bgPr>
    </p:bg>
    <p:spTree>
      <p:nvGrpSpPr>
        <p:cNvPr id="1" name="Shape 86"/>
        <p:cNvGrpSpPr/>
        <p:nvPr/>
      </p:nvGrpSpPr>
      <p:grpSpPr>
        <a:xfrm>
          <a:off x="0" y="0"/>
          <a:ext cx="0" cy="0"/>
          <a:chOff x="0" y="0"/>
          <a:chExt cx="0" cy="0"/>
        </a:xfrm>
      </p:grpSpPr>
      <p:sp>
        <p:nvSpPr>
          <p:cNvPr id="87" name="Google Shape;87;p3"/>
          <p:cNvSpPr txBox="1">
            <a:spLocks noGrp="1"/>
          </p:cNvSpPr>
          <p:nvPr>
            <p:ph type="ctrTitle"/>
          </p:nvPr>
        </p:nvSpPr>
        <p:spPr>
          <a:xfrm>
            <a:off x="376450" y="2008075"/>
            <a:ext cx="2972400" cy="800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4800" b="1">
                <a:solidFill>
                  <a:schemeClr val="lt1"/>
                </a:solidFill>
                <a:latin typeface="Helvetica Neue"/>
                <a:ea typeface="Helvetica Neue"/>
                <a:cs typeface="Helvetica Neue"/>
                <a:sym typeface="Helvetica Neue"/>
              </a:rPr>
              <a:t>AGENDA	</a:t>
            </a:r>
            <a:endParaRPr sz="4800" b="1">
              <a:solidFill>
                <a:schemeClr val="lt1"/>
              </a:solidFill>
              <a:latin typeface="Helvetica Neue"/>
              <a:ea typeface="Helvetica Neue"/>
              <a:cs typeface="Helvetica Neue"/>
              <a:sym typeface="Helvetica Neue"/>
            </a:endParaRPr>
          </a:p>
        </p:txBody>
      </p:sp>
      <p:sp>
        <p:nvSpPr>
          <p:cNvPr id="88" name="Google Shape;88;p3"/>
          <p:cNvSpPr txBox="1">
            <a:spLocks noGrp="1"/>
          </p:cNvSpPr>
          <p:nvPr>
            <p:ph type="subTitle" idx="1"/>
          </p:nvPr>
        </p:nvSpPr>
        <p:spPr>
          <a:xfrm>
            <a:off x="3757000" y="870550"/>
            <a:ext cx="5157000" cy="354750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Opening prayer</a:t>
            </a:r>
          </a:p>
          <a:p>
            <a:pPr marL="342900" lvl="0" indent="-342900" algn="l" rtl="0">
              <a:lnSpc>
                <a:spcPct val="150000"/>
              </a:lnSpc>
              <a:spcBef>
                <a:spcPts val="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What is Bread for the World?</a:t>
            </a:r>
          </a:p>
          <a:p>
            <a:pPr marL="342900" lvl="0" indent="-342900" algn="l" rtl="0">
              <a:lnSpc>
                <a:spcPct val="150000"/>
              </a:lnSpc>
              <a:spcBef>
                <a:spcPts val="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Celebration of 2022 Victories</a:t>
            </a:r>
            <a:endParaRPr sz="1600" dirty="0">
              <a:solidFill>
                <a:schemeClr val="lt1"/>
              </a:solidFill>
              <a:latin typeface="Helvetica Neue"/>
              <a:ea typeface="Helvetica Neue"/>
              <a:cs typeface="Helvetica Neue"/>
              <a:sym typeface="Helvetica Neue"/>
            </a:endParaRPr>
          </a:p>
          <a:p>
            <a:pPr marL="342900" lvl="0" indent="-342900" algn="l" rtl="0">
              <a:lnSpc>
                <a:spcPct val="150000"/>
              </a:lnSpc>
              <a:spcBef>
                <a:spcPts val="32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Food Insecurity in the U.S.</a:t>
            </a:r>
          </a:p>
          <a:p>
            <a:pPr marL="342900" lvl="0" indent="-342900" algn="l" rtl="0">
              <a:lnSpc>
                <a:spcPct val="150000"/>
              </a:lnSpc>
              <a:spcBef>
                <a:spcPts val="32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Global Hunger</a:t>
            </a:r>
          </a:p>
          <a:p>
            <a:pPr marL="342900" lvl="0" indent="-342900" algn="l" rtl="0">
              <a:lnSpc>
                <a:spcPct val="150000"/>
              </a:lnSpc>
              <a:spcBef>
                <a:spcPts val="32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Why Does Bread Advocate on the Farm Bill?</a:t>
            </a:r>
            <a:endParaRPr dirty="0">
              <a:solidFill>
                <a:schemeClr val="lt1"/>
              </a:solidFill>
              <a:latin typeface="Helvetica Neue"/>
              <a:ea typeface="Helvetica Neue"/>
              <a:cs typeface="Helvetica Neue"/>
              <a:sym typeface="Helvetica Neue"/>
            </a:endParaRPr>
          </a:p>
          <a:p>
            <a:pPr marL="342900" lvl="0" indent="-342900" algn="l" rtl="0">
              <a:lnSpc>
                <a:spcPct val="150000"/>
              </a:lnSpc>
              <a:spcBef>
                <a:spcPts val="32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2023 Farm Bill Campaign</a:t>
            </a:r>
          </a:p>
          <a:p>
            <a:pPr marL="342900" lvl="0" indent="-342900" algn="l" rtl="0">
              <a:lnSpc>
                <a:spcPct val="150000"/>
              </a:lnSpc>
              <a:spcBef>
                <a:spcPts val="32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Offering of Letters</a:t>
            </a:r>
          </a:p>
          <a:p>
            <a:pPr marL="342900" lvl="0" indent="-342900" algn="l" rtl="0">
              <a:lnSpc>
                <a:spcPct val="150000"/>
              </a:lnSpc>
              <a:spcBef>
                <a:spcPts val="320"/>
              </a:spcBef>
              <a:spcAft>
                <a:spcPts val="0"/>
              </a:spcAft>
              <a:buClr>
                <a:schemeClr val="lt1"/>
              </a:buClr>
              <a:buSzPts val="1600"/>
              <a:buFont typeface="Helvetica Neue"/>
              <a:buChar char="•"/>
            </a:pPr>
            <a:r>
              <a:rPr lang="en-US" sz="1600" dirty="0">
                <a:solidFill>
                  <a:schemeClr val="lt1"/>
                </a:solidFill>
                <a:latin typeface="Helvetica Neue"/>
                <a:ea typeface="Helvetica Neue"/>
                <a:cs typeface="Helvetica Neue"/>
                <a:sym typeface="Helvetica Neue"/>
              </a:rPr>
              <a:t>Closing Prayer &amp; Adjourn</a:t>
            </a:r>
            <a:endParaRPr dirty="0">
              <a:solidFill>
                <a:schemeClr val="lt1"/>
              </a:solidFill>
              <a:latin typeface="Helvetica Neue"/>
              <a:ea typeface="Helvetica Neue"/>
              <a:cs typeface="Helvetica Neue"/>
              <a:sym typeface="Helvetica Neue"/>
            </a:endParaRPr>
          </a:p>
        </p:txBody>
      </p:sp>
      <p:pic>
        <p:nvPicPr>
          <p:cNvPr id="89" name="Google Shape;89;p3"/>
          <p:cNvPicPr preferRelativeResize="0"/>
          <p:nvPr/>
        </p:nvPicPr>
        <p:blipFill rotWithShape="1">
          <a:blip r:embed="rId3">
            <a:alphaModFix/>
          </a:blip>
          <a:srcRect/>
          <a:stretch/>
        </p:blipFill>
        <p:spPr>
          <a:xfrm>
            <a:off x="7848100" y="4742375"/>
            <a:ext cx="1065901" cy="239950"/>
          </a:xfrm>
          <a:prstGeom prst="rect">
            <a:avLst/>
          </a:prstGeom>
          <a:noFill/>
          <a:ln>
            <a:noFill/>
          </a:ln>
        </p:spPr>
      </p:pic>
      <p:cxnSp>
        <p:nvCxnSpPr>
          <p:cNvPr id="90" name="Google Shape;90;p3"/>
          <p:cNvCxnSpPr/>
          <p:nvPr/>
        </p:nvCxnSpPr>
        <p:spPr>
          <a:xfrm>
            <a:off x="3433550" y="581350"/>
            <a:ext cx="0" cy="411780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3B750E-0106-C1F7-6CED-7852D982A46D}"/>
              </a:ext>
            </a:extLst>
          </p:cNvPr>
          <p:cNvSpPr txBox="1"/>
          <p:nvPr/>
        </p:nvSpPr>
        <p:spPr>
          <a:xfrm>
            <a:off x="482600" y="1879252"/>
            <a:ext cx="8081471" cy="1384995"/>
          </a:xfrm>
          <a:prstGeom prst="rect">
            <a:avLst/>
          </a:prstGeom>
          <a:noFill/>
        </p:spPr>
        <p:txBody>
          <a:bodyPr wrap="square">
            <a:spAutoFit/>
          </a:bodyPr>
          <a:lstStyle/>
          <a:p>
            <a:pPr algn="ctr">
              <a:lnSpc>
                <a:spcPct val="150000"/>
              </a:lnSpc>
            </a:pPr>
            <a:r>
              <a:rPr lang="en-US" b="0" i="1" dirty="0">
                <a:solidFill>
                  <a:srgbClr val="2E2C2F"/>
                </a:solidFill>
                <a:effectLst/>
                <a:latin typeface="+mj-lt"/>
              </a:rPr>
              <a:t>“For I know the plans I have for you,” declares the </a:t>
            </a:r>
            <a:r>
              <a:rPr lang="en-US" i="1" dirty="0">
                <a:solidFill>
                  <a:srgbClr val="2E2C2F"/>
                </a:solidFill>
                <a:latin typeface="+mj-lt"/>
              </a:rPr>
              <a:t>LORD</a:t>
            </a:r>
            <a:r>
              <a:rPr lang="en-US" b="0" i="1" dirty="0">
                <a:solidFill>
                  <a:srgbClr val="2E2C2F"/>
                </a:solidFill>
                <a:effectLst/>
                <a:latin typeface="+mj-lt"/>
              </a:rPr>
              <a:t>, “plans to prosper you and not to harm you, plans to give you hope and a future.”</a:t>
            </a:r>
          </a:p>
          <a:p>
            <a:endParaRPr lang="en-US" dirty="0">
              <a:solidFill>
                <a:srgbClr val="2E2C2F"/>
              </a:solidFill>
              <a:latin typeface="+mj-lt"/>
            </a:endParaRPr>
          </a:p>
          <a:p>
            <a:pPr algn="ctr"/>
            <a:r>
              <a:rPr lang="en-US" b="0" i="0" dirty="0">
                <a:solidFill>
                  <a:srgbClr val="2E2C2F"/>
                </a:solidFill>
                <a:effectLst/>
                <a:latin typeface="+mj-lt"/>
              </a:rPr>
              <a:t>Jeremiah 29:11</a:t>
            </a:r>
          </a:p>
          <a:p>
            <a:endParaRPr lang="en-US" dirty="0">
              <a:latin typeface="+mj-lt"/>
            </a:endParaRPr>
          </a:p>
        </p:txBody>
      </p:sp>
      <p:sp>
        <p:nvSpPr>
          <p:cNvPr id="4" name="Title 1">
            <a:extLst>
              <a:ext uri="{FF2B5EF4-FFF2-40B4-BE49-F238E27FC236}">
                <a16:creationId xmlns:a16="http://schemas.microsoft.com/office/drawing/2014/main" id="{F0AF0595-CF97-09A5-D27A-3E056319EE40}"/>
              </a:ext>
            </a:extLst>
          </p:cNvPr>
          <p:cNvSpPr txBox="1">
            <a:spLocks/>
          </p:cNvSpPr>
          <p:nvPr/>
        </p:nvSpPr>
        <p:spPr>
          <a:xfrm>
            <a:off x="609600" y="1885950"/>
            <a:ext cx="8229600" cy="1219200"/>
          </a:xfrm>
          <a:prstGeom prst="rect">
            <a:avLst/>
          </a:prstGeom>
        </p:spPr>
        <p:txBody>
          <a:bodyPr/>
          <a:lstStyle>
            <a:lvl1pPr algn="l" rtl="0" eaLnBrk="1" fontAlgn="base" hangingPunct="1">
              <a:spcBef>
                <a:spcPct val="0"/>
              </a:spcBef>
              <a:spcAft>
                <a:spcPct val="0"/>
              </a:spcAft>
              <a:defRPr sz="3000" b="0">
                <a:solidFill>
                  <a:schemeClr val="tx1"/>
                </a:solidFill>
                <a:latin typeface="Garnett Semibold" panose="02010704040203040803" pitchFamily="2" charset="77"/>
                <a:ea typeface="ＭＳ Ｐゴシック" charset="0"/>
                <a:cs typeface="Verdana"/>
              </a:defRPr>
            </a:lvl1pPr>
            <a:lvl2pPr algn="ctr" rtl="0" eaLnBrk="1" fontAlgn="base" hangingPunct="1">
              <a:spcBef>
                <a:spcPct val="0"/>
              </a:spcBef>
              <a:spcAft>
                <a:spcPct val="0"/>
              </a:spcAft>
              <a:defRPr sz="3300">
                <a:solidFill>
                  <a:schemeClr val="tx2"/>
                </a:solidFill>
                <a:latin typeface="Arial" charset="0"/>
                <a:ea typeface="ＭＳ Ｐゴシック" charset="0"/>
              </a:defRPr>
            </a:lvl2pPr>
            <a:lvl3pPr algn="ctr" rtl="0" eaLnBrk="1" fontAlgn="base" hangingPunct="1">
              <a:spcBef>
                <a:spcPct val="0"/>
              </a:spcBef>
              <a:spcAft>
                <a:spcPct val="0"/>
              </a:spcAft>
              <a:defRPr sz="3300">
                <a:solidFill>
                  <a:schemeClr val="tx2"/>
                </a:solidFill>
                <a:latin typeface="Arial" charset="0"/>
                <a:ea typeface="ＭＳ Ｐゴシック" charset="0"/>
              </a:defRPr>
            </a:lvl3pPr>
            <a:lvl4pPr algn="ctr" rtl="0" eaLnBrk="1" fontAlgn="base" hangingPunct="1">
              <a:spcBef>
                <a:spcPct val="0"/>
              </a:spcBef>
              <a:spcAft>
                <a:spcPct val="0"/>
              </a:spcAft>
              <a:defRPr sz="3300">
                <a:solidFill>
                  <a:schemeClr val="tx2"/>
                </a:solidFill>
                <a:latin typeface="Arial" charset="0"/>
                <a:ea typeface="ＭＳ Ｐゴシック" charset="0"/>
              </a:defRPr>
            </a:lvl4pPr>
            <a:lvl5pPr algn="ctr" rtl="0" eaLnBrk="1" fontAlgn="base" hangingPunct="1">
              <a:spcBef>
                <a:spcPct val="0"/>
              </a:spcBef>
              <a:spcAft>
                <a:spcPct val="0"/>
              </a:spcAft>
              <a:defRPr sz="3300">
                <a:solidFill>
                  <a:schemeClr val="tx2"/>
                </a:solidFill>
                <a:latin typeface="Arial" charset="0"/>
                <a:ea typeface="ＭＳ Ｐゴシック"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endParaRPr lang="en-US" kern="0"/>
          </a:p>
        </p:txBody>
      </p:sp>
      <p:pic>
        <p:nvPicPr>
          <p:cNvPr id="5" name="Picture 4">
            <a:extLst>
              <a:ext uri="{FF2B5EF4-FFF2-40B4-BE49-F238E27FC236}">
                <a16:creationId xmlns:a16="http://schemas.microsoft.com/office/drawing/2014/main" id="{CE185E79-1FE4-E478-D846-A063501ACDA8}"/>
              </a:ext>
            </a:extLst>
          </p:cNvPr>
          <p:cNvPicPr>
            <a:picLocks/>
          </p:cNvPicPr>
          <p:nvPr/>
        </p:nvPicPr>
        <p:blipFill>
          <a:blip r:embed="rId3">
            <a:extLst>
              <a:ext uri="{28A0092B-C50C-407E-A947-70E740481C1C}">
                <a14:useLocalDpi xmlns:a14="http://schemas.microsoft.com/office/drawing/2010/main"/>
              </a:ext>
            </a:extLst>
          </a:blip>
          <a:stretch>
            <a:fillRect/>
          </a:stretch>
        </p:blipFill>
        <p:spPr>
          <a:xfrm flipV="1">
            <a:off x="3657600" y="2660763"/>
            <a:ext cx="1828800" cy="29718"/>
          </a:xfrm>
          <a:prstGeom prst="rect">
            <a:avLst/>
          </a:prstGeom>
        </p:spPr>
      </p:pic>
      <p:pic>
        <p:nvPicPr>
          <p:cNvPr id="2" name="Google Shape;157;g20735042756_0_0">
            <a:extLst>
              <a:ext uri="{FF2B5EF4-FFF2-40B4-BE49-F238E27FC236}">
                <a16:creationId xmlns:a16="http://schemas.microsoft.com/office/drawing/2014/main" id="{9155F192-F917-ECD7-35EB-7D3B08A49554}"/>
              </a:ext>
            </a:extLst>
          </p:cNvPr>
          <p:cNvPicPr preferRelativeResize="0"/>
          <p:nvPr/>
        </p:nvPicPr>
        <p:blipFill rotWithShape="1">
          <a:blip r:embed="rId4">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384319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0735042756_0_0"/>
          <p:cNvSpPr txBox="1"/>
          <p:nvPr/>
        </p:nvSpPr>
        <p:spPr>
          <a:xfrm>
            <a:off x="4619869" y="1690378"/>
            <a:ext cx="3846098" cy="2112106"/>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chemeClr val="dk1"/>
              </a:buClr>
              <a:buSzPts val="1100"/>
              <a:buFont typeface="Arial"/>
              <a:buNone/>
            </a:pPr>
            <a:r>
              <a:rPr lang="en-US" sz="1600" b="0" i="0" dirty="0">
                <a:solidFill>
                  <a:srgbClr val="27282B"/>
                </a:solidFill>
                <a:effectLst/>
                <a:latin typeface="+mj-lt"/>
              </a:rPr>
              <a:t>Bread for the World is a Christian advocacy organization urging U.S. decision makers to do all they can to pursue a world without hunger. </a:t>
            </a:r>
          </a:p>
          <a:p>
            <a:pPr marL="0" lvl="0" indent="0" algn="just" rtl="0">
              <a:lnSpc>
                <a:spcPct val="115000"/>
              </a:lnSpc>
              <a:spcBef>
                <a:spcPts val="800"/>
              </a:spcBef>
              <a:spcAft>
                <a:spcPts val="0"/>
              </a:spcAft>
              <a:buClr>
                <a:schemeClr val="dk1"/>
              </a:buClr>
              <a:buSzPts val="1100"/>
              <a:buFont typeface="Arial"/>
              <a:buNone/>
            </a:pPr>
            <a:r>
              <a:rPr lang="en-US" sz="1600" b="0" i="0" dirty="0">
                <a:solidFill>
                  <a:srgbClr val="27282B"/>
                </a:solidFill>
                <a:effectLst/>
                <a:latin typeface="+mj-lt"/>
              </a:rPr>
              <a:t>Our mission is to educate and equip people to advocate for policies and programs that can help end hunger in the U.S. and around the world.</a:t>
            </a:r>
            <a:endParaRPr sz="1600" dirty="0">
              <a:solidFill>
                <a:schemeClr val="dk2"/>
              </a:solidFill>
              <a:latin typeface="+mj-lt"/>
              <a:ea typeface="Helvetica Neue"/>
              <a:cs typeface="Helvetica Neue"/>
              <a:sym typeface="Helvetica Neue"/>
            </a:endParaRPr>
          </a:p>
        </p:txBody>
      </p:sp>
      <p:sp>
        <p:nvSpPr>
          <p:cNvPr id="155" name="Google Shape;155;g20735042756_0_0"/>
          <p:cNvSpPr txBox="1"/>
          <p:nvPr/>
        </p:nvSpPr>
        <p:spPr>
          <a:xfrm>
            <a:off x="2813433" y="701498"/>
            <a:ext cx="3517134" cy="56770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000" b="1" i="0" u="none" strike="noStrike" cap="none" dirty="0">
                <a:solidFill>
                  <a:srgbClr val="014F7F"/>
                </a:solidFill>
                <a:latin typeface="Garnett Semibold" panose="02010704040203040803"/>
                <a:ea typeface="Helvetica Neue"/>
                <a:cs typeface="Helvetica Neue"/>
                <a:sym typeface="Helvetica Neue"/>
              </a:rPr>
              <a:t>Bread for the World</a:t>
            </a:r>
            <a:endParaRPr sz="3000" b="1" i="0" u="none" strike="noStrike" cap="none" dirty="0">
              <a:solidFill>
                <a:srgbClr val="014F7F"/>
              </a:solidFill>
              <a:latin typeface="Garnett Semibold" panose="02010704040203040803"/>
              <a:ea typeface="Helvetica Neue"/>
              <a:cs typeface="Helvetica Neue"/>
              <a:sym typeface="Helvetica Neue"/>
            </a:endParaRPr>
          </a:p>
        </p:txBody>
      </p:sp>
      <p:pic>
        <p:nvPicPr>
          <p:cNvPr id="157" name="Google Shape;157;g20735042756_0_0"/>
          <p:cNvPicPr preferRelativeResize="0"/>
          <p:nvPr/>
        </p:nvPicPr>
        <p:blipFill rotWithShape="1">
          <a:blip r:embed="rId3">
            <a:alphaModFix/>
          </a:blip>
          <a:srcRect/>
          <a:stretch/>
        </p:blipFill>
        <p:spPr>
          <a:xfrm>
            <a:off x="0" y="-10700"/>
            <a:ext cx="9144000" cy="90725"/>
          </a:xfrm>
          <a:prstGeom prst="rect">
            <a:avLst/>
          </a:prstGeom>
          <a:noFill/>
          <a:ln>
            <a:noFill/>
          </a:ln>
        </p:spPr>
      </p:pic>
      <p:pic>
        <p:nvPicPr>
          <p:cNvPr id="3" name="Picture 2">
            <a:extLst>
              <a:ext uri="{FF2B5EF4-FFF2-40B4-BE49-F238E27FC236}">
                <a16:creationId xmlns:a16="http://schemas.microsoft.com/office/drawing/2014/main" id="{63A1713E-4338-D281-200B-92B37D23D7B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47741" y="1890680"/>
            <a:ext cx="3846098" cy="21634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2284D-1720-DEAD-5C01-986214C96ADD}"/>
              </a:ext>
            </a:extLst>
          </p:cNvPr>
          <p:cNvSpPr>
            <a:spLocks noGrp="1"/>
          </p:cNvSpPr>
          <p:nvPr>
            <p:ph type="ctrTitle"/>
          </p:nvPr>
        </p:nvSpPr>
        <p:spPr>
          <a:xfrm>
            <a:off x="457200" y="269905"/>
            <a:ext cx="8229600" cy="800099"/>
          </a:xfrm>
        </p:spPr>
        <p:txBody>
          <a:bodyPr/>
          <a:lstStyle/>
          <a:p>
            <a:r>
              <a:rPr lang="en-US" sz="2800" b="1" dirty="0">
                <a:latin typeface="Garnett Semibold"/>
              </a:rPr>
              <a:t>Celebration of 2022 victories – </a:t>
            </a:r>
            <a:br>
              <a:rPr lang="en-US" sz="2800" b="1" dirty="0">
                <a:latin typeface="Garnett Semibold"/>
              </a:rPr>
            </a:br>
            <a:r>
              <a:rPr lang="en-US" sz="2800" b="1" dirty="0">
                <a:latin typeface="Garnett Semibold"/>
              </a:rPr>
              <a:t>Giving hope and a future</a:t>
            </a:r>
            <a:br>
              <a:rPr lang="en-US" b="1" dirty="0"/>
            </a:br>
            <a:br>
              <a:rPr lang="en-US" b="1" dirty="0"/>
            </a:br>
            <a:endParaRPr lang="en-US" b="1" dirty="0"/>
          </a:p>
        </p:txBody>
      </p:sp>
      <p:sp>
        <p:nvSpPr>
          <p:cNvPr id="3" name="Subtitle 2">
            <a:extLst>
              <a:ext uri="{FF2B5EF4-FFF2-40B4-BE49-F238E27FC236}">
                <a16:creationId xmlns:a16="http://schemas.microsoft.com/office/drawing/2014/main" id="{45397599-FED4-E7DC-C6F4-2AEB6333C5D0}"/>
              </a:ext>
            </a:extLst>
          </p:cNvPr>
          <p:cNvSpPr>
            <a:spLocks noGrp="1"/>
          </p:cNvSpPr>
          <p:nvPr>
            <p:ph type="subTitle" idx="1"/>
          </p:nvPr>
        </p:nvSpPr>
        <p:spPr/>
        <p:txBody>
          <a:bodyPr>
            <a:normAutofit fontScale="92500" lnSpcReduction="20000"/>
          </a:bodyPr>
          <a:lstStyle/>
          <a:p>
            <a:endParaRPr lang="en-US" sz="2000" dirty="0"/>
          </a:p>
          <a:p>
            <a:pPr marL="342900" indent="-342900">
              <a:buFont typeface="Arial" panose="020B0604020202020204" pitchFamily="34" charset="0"/>
              <a:buChar char="•"/>
            </a:pPr>
            <a:r>
              <a:rPr lang="en-US" sz="2000" dirty="0"/>
              <a:t>Global Malnutrition Prevention and Treatment Act (GMPTA) (10-19-22): </a:t>
            </a:r>
            <a:r>
              <a:rPr lang="en-US" sz="2000" dirty="0">
                <a:solidFill>
                  <a:srgbClr val="014F7F"/>
                </a:solidFill>
                <a:hlinkClick r:id="rId3">
                  <a:extLst>
                    <a:ext uri="{A12FA001-AC4F-418D-AE19-62706E023703}">
                      <ahyp:hlinkClr xmlns:ahyp="http://schemas.microsoft.com/office/drawing/2018/hyperlinkcolor" val="tx"/>
                    </a:ext>
                  </a:extLst>
                </a:hlinkClick>
              </a:rPr>
              <a:t>Bread Celebrates Passage of Bipartisan Global Malnutrition Bill</a:t>
            </a:r>
            <a:endParaRPr lang="en-US" sz="2000" dirty="0">
              <a:solidFill>
                <a:srgbClr val="014F7F"/>
              </a:solidFill>
            </a:endParaRPr>
          </a:p>
          <a:p>
            <a:endParaRPr lang="en-US" sz="2000" dirty="0">
              <a:solidFill>
                <a:srgbClr val="014F7F"/>
              </a:solidFill>
            </a:endParaRPr>
          </a:p>
          <a:p>
            <a:pPr marL="342900" indent="-342900">
              <a:buFont typeface="Arial" panose="020B0604020202020204" pitchFamily="34" charset="0"/>
              <a:buChar char="•"/>
            </a:pPr>
            <a:r>
              <a:rPr lang="en-US" sz="2000" dirty="0"/>
              <a:t>Global Food Security Act (GFSA) (12-15-22): </a:t>
            </a:r>
            <a:r>
              <a:rPr lang="en-US" sz="2000" dirty="0">
                <a:solidFill>
                  <a:srgbClr val="014F7F"/>
                </a:solidFill>
                <a:hlinkClick r:id="rId4">
                  <a:extLst>
                    <a:ext uri="{A12FA001-AC4F-418D-AE19-62706E023703}">
                      <ahyp:hlinkClr xmlns:ahyp="http://schemas.microsoft.com/office/drawing/2018/hyperlinkcolor" val="tx"/>
                    </a:ext>
                  </a:extLst>
                </a:hlinkClick>
              </a:rPr>
              <a:t>Bread Celebrates Global Food Security Act Reauthorization</a:t>
            </a:r>
            <a:endParaRPr lang="en-US" sz="2000" dirty="0">
              <a:solidFill>
                <a:srgbClr val="014F7F"/>
              </a:solidFill>
            </a:endParaRPr>
          </a:p>
          <a:p>
            <a:endParaRPr lang="en-US" sz="2000" dirty="0"/>
          </a:p>
          <a:p>
            <a:pPr marL="342900" indent="-342900">
              <a:buFont typeface="Arial" panose="020B0604020202020204" pitchFamily="34" charset="0"/>
              <a:buChar char="•"/>
            </a:pPr>
            <a:r>
              <a:rPr lang="en-US" sz="2000" dirty="0"/>
              <a:t>Expanded Summer Nutrition Programs (12-21-22): </a:t>
            </a:r>
            <a:r>
              <a:rPr lang="en-US" sz="2000" dirty="0">
                <a:solidFill>
                  <a:srgbClr val="014F7F"/>
                </a:solidFill>
                <a:hlinkClick r:id="rId5">
                  <a:extLst>
                    <a:ext uri="{A12FA001-AC4F-418D-AE19-62706E023703}">
                      <ahyp:hlinkClr xmlns:ahyp="http://schemas.microsoft.com/office/drawing/2018/hyperlinkcolor" val="tx"/>
                    </a:ext>
                  </a:extLst>
                </a:hlinkClick>
              </a:rPr>
              <a:t>Bread Statement on the Summer Nutrition Agreement for Children</a:t>
            </a:r>
            <a:endParaRPr lang="en-US" sz="2000" dirty="0">
              <a:solidFill>
                <a:srgbClr val="014F7F"/>
              </a:solidFill>
            </a:endParaRPr>
          </a:p>
        </p:txBody>
      </p:sp>
      <p:pic>
        <p:nvPicPr>
          <p:cNvPr id="4" name="Google Shape;157;g20735042756_0_0">
            <a:extLst>
              <a:ext uri="{FF2B5EF4-FFF2-40B4-BE49-F238E27FC236}">
                <a16:creationId xmlns:a16="http://schemas.microsoft.com/office/drawing/2014/main" id="{E549D931-D4B4-B9B2-E4D8-02927E194DE6}"/>
              </a:ext>
            </a:extLst>
          </p:cNvPr>
          <p:cNvPicPr preferRelativeResize="0"/>
          <p:nvPr/>
        </p:nvPicPr>
        <p:blipFill rotWithShape="1">
          <a:blip r:embed="rId6">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363312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2284D-1720-DEAD-5C01-986214C96ADD}"/>
              </a:ext>
            </a:extLst>
          </p:cNvPr>
          <p:cNvSpPr>
            <a:spLocks noGrp="1"/>
          </p:cNvSpPr>
          <p:nvPr>
            <p:ph type="title"/>
          </p:nvPr>
        </p:nvSpPr>
        <p:spPr>
          <a:xfrm>
            <a:off x="457200" y="204789"/>
            <a:ext cx="3008313" cy="437054"/>
          </a:xfrm>
          <a:prstGeom prst="rect">
            <a:avLst/>
          </a:prstGeom>
        </p:spPr>
        <p:txBody>
          <a:bodyPr anchor="b">
            <a:noAutofit/>
          </a:bodyPr>
          <a:lstStyle/>
          <a:p>
            <a:r>
              <a:rPr lang="en-US" sz="1800" b="1" dirty="0"/>
              <a:t>Bread 2022 Recent Victories </a:t>
            </a:r>
          </a:p>
        </p:txBody>
      </p:sp>
      <p:pic>
        <p:nvPicPr>
          <p:cNvPr id="4" name="Picture 3">
            <a:extLst>
              <a:ext uri="{FF2B5EF4-FFF2-40B4-BE49-F238E27FC236}">
                <a16:creationId xmlns:a16="http://schemas.microsoft.com/office/drawing/2014/main" id="{63A1713E-4338-D281-200B-92B37D23D7B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026" r="24473" b="-2"/>
          <a:stretch/>
        </p:blipFill>
        <p:spPr>
          <a:xfrm>
            <a:off x="3673784" y="309607"/>
            <a:ext cx="4814761" cy="4134788"/>
          </a:xfrm>
          <a:prstGeom prst="rect">
            <a:avLst/>
          </a:prstGeom>
          <a:noFill/>
        </p:spPr>
      </p:pic>
      <p:sp>
        <p:nvSpPr>
          <p:cNvPr id="3" name="Subtitle 2">
            <a:extLst>
              <a:ext uri="{FF2B5EF4-FFF2-40B4-BE49-F238E27FC236}">
                <a16:creationId xmlns:a16="http://schemas.microsoft.com/office/drawing/2014/main" id="{45397599-FED4-E7DC-C6F4-2AEB6333C5D0}"/>
              </a:ext>
            </a:extLst>
          </p:cNvPr>
          <p:cNvSpPr>
            <a:spLocks noGrp="1"/>
          </p:cNvSpPr>
          <p:nvPr>
            <p:ph type="body" sz="half" idx="2"/>
          </p:nvPr>
        </p:nvSpPr>
        <p:spPr>
          <a:xfrm>
            <a:off x="457201" y="1076326"/>
            <a:ext cx="3008313" cy="3518297"/>
          </a:xfrm>
        </p:spPr>
        <p:txBody>
          <a:bodyPr>
            <a:normAutofit/>
          </a:bodyPr>
          <a:lstStyle/>
          <a:p>
            <a:r>
              <a:rPr lang="en-US" sz="1400" b="1" dirty="0"/>
              <a:t>Global Malnutrition Prevention and Treatment Act (GMPTA)</a:t>
            </a:r>
          </a:p>
          <a:p>
            <a:endParaRPr lang="en-US" dirty="0"/>
          </a:p>
          <a:p>
            <a:r>
              <a:rPr lang="en-US" sz="1200" b="0" i="0" dirty="0">
                <a:effectLst/>
              </a:rPr>
              <a:t>The Global Malnutrition Prevention and Treatment Act will bring greater strategic vision, effectiveness, and accountability to the United States’ existing global nutrition efforts and </a:t>
            </a:r>
            <a:r>
              <a:rPr lang="en-US" sz="1200" b="0" i="0" dirty="0">
                <a:effectLst/>
                <a:highlight>
                  <a:srgbClr val="00FFFF"/>
                </a:highlight>
              </a:rPr>
              <a:t>will help mitigate and prevent future hunger and malnutrition crises</a:t>
            </a:r>
            <a:r>
              <a:rPr lang="en-US" sz="1200" b="0" i="0" dirty="0">
                <a:effectLst/>
              </a:rPr>
              <a:t>. The legislation will also improve coordination within the U.S. government and with partner countries to </a:t>
            </a:r>
            <a:r>
              <a:rPr lang="en-US" sz="1200" b="0" i="0" dirty="0">
                <a:effectLst/>
                <a:highlight>
                  <a:srgbClr val="00FFFF"/>
                </a:highlight>
              </a:rPr>
              <a:t>ensure assistance gets to the children and families who need it most</a:t>
            </a:r>
            <a:r>
              <a:rPr lang="en-US" sz="1200" b="0" i="0" dirty="0">
                <a:effectLst/>
              </a:rPr>
              <a:t>.</a:t>
            </a:r>
          </a:p>
          <a:p>
            <a:endParaRPr lang="en-US" b="0" i="0" dirty="0">
              <a:effectLst/>
            </a:endParaRPr>
          </a:p>
        </p:txBody>
      </p:sp>
      <p:pic>
        <p:nvPicPr>
          <p:cNvPr id="5" name="Google Shape;157;g20735042756_0_0">
            <a:extLst>
              <a:ext uri="{FF2B5EF4-FFF2-40B4-BE49-F238E27FC236}">
                <a16:creationId xmlns:a16="http://schemas.microsoft.com/office/drawing/2014/main" id="{6C1DE77F-0D6C-24B9-4158-F2C044DD0641}"/>
              </a:ext>
            </a:extLst>
          </p:cNvPr>
          <p:cNvPicPr preferRelativeResize="0"/>
          <p:nvPr/>
        </p:nvPicPr>
        <p:blipFill rotWithShape="1">
          <a:blip r:embed="rId4">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4288850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1F88-B286-C554-1790-D2E8BA5A6B1C}"/>
              </a:ext>
            </a:extLst>
          </p:cNvPr>
          <p:cNvSpPr>
            <a:spLocks noGrp="1"/>
          </p:cNvSpPr>
          <p:nvPr>
            <p:ph type="title"/>
          </p:nvPr>
        </p:nvSpPr>
        <p:spPr>
          <a:xfrm>
            <a:off x="457201" y="236934"/>
            <a:ext cx="3117849" cy="614363"/>
          </a:xfrm>
        </p:spPr>
        <p:txBody>
          <a:bodyPr anchor="t">
            <a:normAutofit/>
          </a:bodyPr>
          <a:lstStyle/>
          <a:p>
            <a:r>
              <a:rPr lang="en-US" sz="1800" b="1" dirty="0">
                <a:latin typeface="Garnett Semibold" panose="02010704040203040803"/>
              </a:rPr>
              <a:t>Bread 2022 Recent Victories</a:t>
            </a:r>
          </a:p>
        </p:txBody>
      </p:sp>
      <p:pic>
        <p:nvPicPr>
          <p:cNvPr id="4" name="Picture 3">
            <a:extLst>
              <a:ext uri="{FF2B5EF4-FFF2-40B4-BE49-F238E27FC236}">
                <a16:creationId xmlns:a16="http://schemas.microsoft.com/office/drawing/2014/main" id="{49BBF517-7968-F622-4B7E-72F4F2A60FF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445" r="11826" b="-2"/>
          <a:stretch/>
        </p:blipFill>
        <p:spPr>
          <a:xfrm>
            <a:off x="3681876" y="335215"/>
            <a:ext cx="4782393" cy="4106992"/>
          </a:xfrm>
          <a:prstGeom prst="rect">
            <a:avLst/>
          </a:prstGeom>
          <a:noFill/>
        </p:spPr>
      </p:pic>
      <p:sp>
        <p:nvSpPr>
          <p:cNvPr id="3" name="Content Placeholder 2">
            <a:extLst>
              <a:ext uri="{FF2B5EF4-FFF2-40B4-BE49-F238E27FC236}">
                <a16:creationId xmlns:a16="http://schemas.microsoft.com/office/drawing/2014/main" id="{EAB63AAA-214C-1A8D-9389-AD27A2EA6EDC}"/>
              </a:ext>
            </a:extLst>
          </p:cNvPr>
          <p:cNvSpPr>
            <a:spLocks noGrp="1"/>
          </p:cNvSpPr>
          <p:nvPr>
            <p:ph type="body" sz="half" idx="2"/>
          </p:nvPr>
        </p:nvSpPr>
        <p:spPr>
          <a:xfrm>
            <a:off x="457202" y="1081087"/>
            <a:ext cx="3054742" cy="3518297"/>
          </a:xfrm>
        </p:spPr>
        <p:txBody>
          <a:bodyPr>
            <a:normAutofit/>
          </a:bodyPr>
          <a:lstStyle/>
          <a:p>
            <a:pPr marL="0" indent="0">
              <a:buNone/>
            </a:pPr>
            <a:r>
              <a:rPr lang="en-US" sz="1400" b="1" dirty="0"/>
              <a:t>Global Food Security Act (GFSA)</a:t>
            </a:r>
          </a:p>
          <a:p>
            <a:endParaRPr lang="en-US" dirty="0"/>
          </a:p>
          <a:p>
            <a:pPr marL="0" indent="0">
              <a:buNone/>
            </a:pPr>
            <a:r>
              <a:rPr lang="en-US" sz="1200" b="0" i="0" dirty="0">
                <a:effectLst/>
              </a:rPr>
              <a:t>Since enacted in 2016, the GFSA has played a crucial role in ensuring agricultural development in low-income countries through its Feed the Future initiative. These efforts have led to the </a:t>
            </a:r>
            <a:r>
              <a:rPr lang="en-US" sz="1200" b="0" i="0" dirty="0">
                <a:effectLst/>
                <a:hlinkClick r:id="rId4"/>
              </a:rPr>
              <a:t>success</a:t>
            </a:r>
            <a:r>
              <a:rPr lang="en-US" sz="1200" b="0" i="0" dirty="0">
                <a:effectLst/>
              </a:rPr>
              <a:t> of </a:t>
            </a:r>
            <a:r>
              <a:rPr lang="en-US" sz="1200" b="0" i="0" dirty="0">
                <a:effectLst/>
                <a:highlight>
                  <a:srgbClr val="00FFFF"/>
                </a:highlight>
              </a:rPr>
              <a:t>nearly 23.4 million more people living above the poverty line</a:t>
            </a:r>
            <a:r>
              <a:rPr lang="en-US" sz="1200" b="0" i="0" dirty="0">
                <a:effectLst/>
              </a:rPr>
              <a:t> and more than 1,000 agricultural innovations.</a:t>
            </a:r>
            <a:endParaRPr lang="en-US" sz="1200" dirty="0"/>
          </a:p>
          <a:p>
            <a:endParaRPr lang="en-US" dirty="0"/>
          </a:p>
        </p:txBody>
      </p:sp>
      <p:pic>
        <p:nvPicPr>
          <p:cNvPr id="5" name="Google Shape;157;g20735042756_0_0">
            <a:extLst>
              <a:ext uri="{FF2B5EF4-FFF2-40B4-BE49-F238E27FC236}">
                <a16:creationId xmlns:a16="http://schemas.microsoft.com/office/drawing/2014/main" id="{2D6A88FF-98CA-B27C-7C18-D61D2D980B4C}"/>
              </a:ext>
            </a:extLst>
          </p:cNvPr>
          <p:cNvPicPr preferRelativeResize="0"/>
          <p:nvPr/>
        </p:nvPicPr>
        <p:blipFill rotWithShape="1">
          <a:blip r:embed="rId5">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239479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008301-18A2-F7BD-5F8B-894E5286ABAE}"/>
              </a:ext>
            </a:extLst>
          </p:cNvPr>
          <p:cNvSpPr>
            <a:spLocks noGrp="1"/>
          </p:cNvSpPr>
          <p:nvPr>
            <p:ph type="title"/>
          </p:nvPr>
        </p:nvSpPr>
        <p:spPr>
          <a:xfrm>
            <a:off x="457201" y="285750"/>
            <a:ext cx="3124199" cy="871538"/>
          </a:xfrm>
        </p:spPr>
        <p:txBody>
          <a:bodyPr anchor="t">
            <a:normAutofit/>
          </a:bodyPr>
          <a:lstStyle/>
          <a:p>
            <a:r>
              <a:rPr lang="en-US" sz="1800" b="1" dirty="0">
                <a:latin typeface="Garnett Semibold" panose="02010704040203040803"/>
              </a:rPr>
              <a:t>Bread 2022 Recent Victories</a:t>
            </a:r>
          </a:p>
        </p:txBody>
      </p:sp>
      <p:pic>
        <p:nvPicPr>
          <p:cNvPr id="7" name="Picture 6">
            <a:extLst>
              <a:ext uri="{FF2B5EF4-FFF2-40B4-BE49-F238E27FC236}">
                <a16:creationId xmlns:a16="http://schemas.microsoft.com/office/drawing/2014/main" id="{FABB4B89-581D-B02C-8CE2-8B326F4973F4}"/>
              </a:ext>
            </a:extLst>
          </p:cNvPr>
          <p:cNvPicPr>
            <a:picLocks noChangeAspect="1"/>
          </p:cNvPicPr>
          <p:nvPr/>
        </p:nvPicPr>
        <p:blipFill rotWithShape="1">
          <a:blip r:embed="rId3">
            <a:extLst>
              <a:ext uri="{28A0092B-C50C-407E-A947-70E740481C1C}">
                <a14:useLocalDpi xmlns:a14="http://schemas.microsoft.com/office/drawing/2010/main"/>
              </a:ext>
            </a:extLst>
          </a:blip>
          <a:srcRect l="13158" r="9695" b="-3"/>
          <a:stretch/>
        </p:blipFill>
        <p:spPr>
          <a:xfrm>
            <a:off x="4313056" y="625575"/>
            <a:ext cx="4373744" cy="3756055"/>
          </a:xfrm>
          <a:prstGeom prst="rect">
            <a:avLst/>
          </a:prstGeom>
          <a:noFill/>
        </p:spPr>
      </p:pic>
      <p:sp>
        <p:nvSpPr>
          <p:cNvPr id="3" name="TextBox 2">
            <a:extLst>
              <a:ext uri="{FF2B5EF4-FFF2-40B4-BE49-F238E27FC236}">
                <a16:creationId xmlns:a16="http://schemas.microsoft.com/office/drawing/2014/main" id="{C1CDF91D-CA97-02FE-0564-119CFB2BAABC}"/>
              </a:ext>
            </a:extLst>
          </p:cNvPr>
          <p:cNvSpPr txBox="1"/>
          <p:nvPr/>
        </p:nvSpPr>
        <p:spPr>
          <a:xfrm>
            <a:off x="457200" y="1762939"/>
            <a:ext cx="3685922" cy="1814920"/>
          </a:xfrm>
          <a:prstGeom prst="rect">
            <a:avLst/>
          </a:prstGeom>
          <a:noFill/>
        </p:spPr>
        <p:txBody>
          <a:bodyPr wrap="square">
            <a:spAutoFit/>
          </a:bodyPr>
          <a:lstStyle/>
          <a:p>
            <a:pPr marL="0" marR="0">
              <a:lnSpc>
                <a:spcPts val="1500"/>
              </a:lnSpc>
              <a:spcAft>
                <a:spcPts val="750"/>
              </a:spcAft>
            </a:pPr>
            <a:r>
              <a:rPr lang="en-US" sz="1200" dirty="0">
                <a:solidFill>
                  <a:srgbClr val="333333"/>
                </a:solidFill>
                <a:effectLst/>
                <a:latin typeface="Arial" panose="020B0604020202020204" pitchFamily="34" charset="0"/>
                <a:ea typeface="Calibri" panose="020F0502020204030204" pitchFamily="34" charset="0"/>
              </a:rPr>
              <a:t>In 2019, approximately 80% of children who were eligible for summer meals did not access them. The </a:t>
            </a:r>
            <a:r>
              <a:rPr lang="en-US" sz="1200" dirty="0">
                <a:solidFill>
                  <a:srgbClr val="333333"/>
                </a:solidFill>
                <a:latin typeface="Arial" panose="020B0604020202020204" pitchFamily="34" charset="0"/>
                <a:ea typeface="Calibri" panose="020F0502020204030204" pitchFamily="34" charset="0"/>
              </a:rPr>
              <a:t>omnibus appropriations legislation passed in December 2022</a:t>
            </a:r>
            <a:r>
              <a:rPr lang="en-US" sz="1200" dirty="0">
                <a:solidFill>
                  <a:srgbClr val="333333"/>
                </a:solidFill>
                <a:effectLst/>
                <a:latin typeface="Arial" panose="020B0604020202020204" pitchFamily="34" charset="0"/>
                <a:ea typeface="Calibri" panose="020F0502020204030204" pitchFamily="34" charset="0"/>
              </a:rPr>
              <a:t> will help change that by expanding </a:t>
            </a:r>
            <a:r>
              <a:rPr lang="en-US" sz="1200" dirty="0">
                <a:solidFill>
                  <a:srgbClr val="333333"/>
                </a:solidFill>
                <a:latin typeface="Arial" panose="020B0604020202020204" pitchFamily="34" charset="0"/>
                <a:ea typeface="Calibri" panose="020F0502020204030204" pitchFamily="34" charset="0"/>
              </a:rPr>
              <a:t>the s</a:t>
            </a:r>
            <a:r>
              <a:rPr lang="en-US" sz="1200" dirty="0">
                <a:solidFill>
                  <a:srgbClr val="333333"/>
                </a:solidFill>
                <a:effectLst/>
                <a:latin typeface="Arial" panose="020B0604020202020204" pitchFamily="34" charset="0"/>
                <a:ea typeface="Calibri" panose="020F0502020204030204" pitchFamily="34" charset="0"/>
              </a:rPr>
              <a:t>ummer Electronic Benefits Transfer (EBT) program nationwide and enabling summer meal programs to be more flexible. This will </a:t>
            </a:r>
            <a:r>
              <a:rPr lang="en-US" sz="1200" dirty="0">
                <a:solidFill>
                  <a:srgbClr val="333333"/>
                </a:solidFill>
                <a:effectLst/>
                <a:highlight>
                  <a:srgbClr val="00FFFF"/>
                </a:highlight>
                <a:latin typeface="Arial" panose="020B0604020202020204" pitchFamily="34" charset="0"/>
                <a:ea typeface="Calibri" panose="020F0502020204030204" pitchFamily="34" charset="0"/>
              </a:rPr>
              <a:t>significantly increase access to summer meals and help prevent child hunger</a:t>
            </a:r>
            <a:r>
              <a:rPr lang="en-US" sz="1200" dirty="0">
                <a:solidFill>
                  <a:srgbClr val="333333"/>
                </a:solidFill>
                <a:effectLst/>
                <a:latin typeface="Arial" panose="020B0604020202020204" pitchFamily="34" charset="0"/>
                <a:ea typeface="Calibri" panose="020F0502020204030204" pitchFamily="34" charset="0"/>
              </a:rPr>
              <a:t>, particularly in rural communities. </a:t>
            </a:r>
            <a:endParaRPr lang="en-US" sz="12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C4FFB94A-A006-DAAB-4A84-267795F4412A}"/>
              </a:ext>
            </a:extLst>
          </p:cNvPr>
          <p:cNvSpPr txBox="1"/>
          <p:nvPr/>
        </p:nvSpPr>
        <p:spPr>
          <a:xfrm>
            <a:off x="457199" y="1024275"/>
            <a:ext cx="3475529" cy="738664"/>
          </a:xfrm>
          <a:prstGeom prst="rect">
            <a:avLst/>
          </a:prstGeom>
          <a:noFill/>
        </p:spPr>
        <p:txBody>
          <a:bodyPr wrap="square" rtlCol="0">
            <a:spAutoFit/>
          </a:bodyPr>
          <a:lstStyle/>
          <a:p>
            <a:r>
              <a:rPr lang="en-US" sz="1400" b="1" dirty="0"/>
              <a:t>Expanded summer nutrition programs for children in the U.S.</a:t>
            </a:r>
          </a:p>
          <a:p>
            <a:endParaRPr lang="en-US" dirty="0"/>
          </a:p>
        </p:txBody>
      </p:sp>
      <p:pic>
        <p:nvPicPr>
          <p:cNvPr id="4" name="Google Shape;157;g20735042756_0_0">
            <a:extLst>
              <a:ext uri="{FF2B5EF4-FFF2-40B4-BE49-F238E27FC236}">
                <a16:creationId xmlns:a16="http://schemas.microsoft.com/office/drawing/2014/main" id="{8DFB182F-3CBF-BF8D-7E97-3B504CEC8E3E}"/>
              </a:ext>
            </a:extLst>
          </p:cNvPr>
          <p:cNvPicPr preferRelativeResize="0"/>
          <p:nvPr/>
        </p:nvPicPr>
        <p:blipFill rotWithShape="1">
          <a:blip r:embed="rId4">
            <a:alphaModFix/>
          </a:blip>
          <a:srcRect/>
          <a:stretch/>
        </p:blipFill>
        <p:spPr>
          <a:xfrm>
            <a:off x="0" y="-10700"/>
            <a:ext cx="9144000" cy="90725"/>
          </a:xfrm>
          <a:prstGeom prst="rect">
            <a:avLst/>
          </a:prstGeom>
          <a:noFill/>
          <a:ln>
            <a:noFill/>
          </a:ln>
        </p:spPr>
      </p:pic>
    </p:spTree>
    <p:extLst>
      <p:ext uri="{BB962C8B-B14F-4D97-AF65-F5344CB8AC3E}">
        <p14:creationId xmlns:p14="http://schemas.microsoft.com/office/powerpoint/2010/main" val="145243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A"/>
        </a:solidFill>
        <a:effectLst/>
      </p:bgPr>
    </p:bg>
    <p:spTree>
      <p:nvGrpSpPr>
        <p:cNvPr id="1" name="Shape 101"/>
        <p:cNvGrpSpPr/>
        <p:nvPr/>
      </p:nvGrpSpPr>
      <p:grpSpPr>
        <a:xfrm>
          <a:off x="0" y="0"/>
          <a:ext cx="0" cy="0"/>
          <a:chOff x="0" y="0"/>
          <a:chExt cx="0" cy="0"/>
        </a:xfrm>
      </p:grpSpPr>
      <p:sp>
        <p:nvSpPr>
          <p:cNvPr id="102" name="Google Shape;102;g2072998a97f_0_149"/>
          <p:cNvSpPr txBox="1"/>
          <p:nvPr/>
        </p:nvSpPr>
        <p:spPr>
          <a:xfrm>
            <a:off x="358020" y="828776"/>
            <a:ext cx="4270800" cy="3485945"/>
          </a:xfrm>
          <a:prstGeom prst="rect">
            <a:avLst/>
          </a:prstGeom>
          <a:noFill/>
          <a:ln>
            <a:noFill/>
          </a:ln>
        </p:spPr>
        <p:txBody>
          <a:bodyPr spcFirstLastPara="1" wrap="square" lIns="91425" tIns="45700" rIns="91425" bIns="45700" anchor="t" anchorCtr="0">
            <a:noAutofit/>
          </a:bodyPr>
          <a:lstStyle/>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r>
              <a:rPr lang="en-US" b="0" i="0" dirty="0">
                <a:solidFill>
                  <a:srgbClr val="27282B"/>
                </a:solidFill>
                <a:effectLst/>
                <a:latin typeface="+mj-lt"/>
              </a:rPr>
              <a:t>Nearly 15 percent of U.S. households — more than 40 million Americans, including 12 million children — struggle to put food on the table.</a:t>
            </a: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endParaRPr lang="en-US" sz="600" b="0" i="0" dirty="0">
              <a:solidFill>
                <a:srgbClr val="27282B"/>
              </a:solidFill>
              <a:effectLst/>
              <a:latin typeface="+mj-lt"/>
            </a:endParaRP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r>
              <a:rPr lang="en-US" b="0" i="0" dirty="0">
                <a:solidFill>
                  <a:srgbClr val="27282B"/>
                </a:solidFill>
                <a:effectLst/>
                <a:latin typeface="+mj-lt"/>
              </a:rPr>
              <a:t>Here the measure of hunger is “food insecurity” — an ongoing uncertainty of where the next meal will come from. </a:t>
            </a: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endParaRPr lang="en-US" sz="600" b="0" i="0" dirty="0">
              <a:solidFill>
                <a:srgbClr val="27282B"/>
              </a:solidFill>
              <a:effectLst/>
              <a:latin typeface="+mj-lt"/>
            </a:endParaRP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r>
              <a:rPr lang="en-US" b="0" i="0" dirty="0">
                <a:solidFill>
                  <a:srgbClr val="27282B"/>
                </a:solidFill>
                <a:effectLst/>
                <a:latin typeface="+mj-lt"/>
              </a:rPr>
              <a:t>More than 1 in 5 U.S. children are at risk of hunger (1 in 3 among Black and Latino(a) children). </a:t>
            </a: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endParaRPr lang="en-US" sz="600" b="0" i="0" dirty="0">
              <a:solidFill>
                <a:srgbClr val="27282B"/>
              </a:solidFill>
              <a:effectLst/>
              <a:latin typeface="+mj-lt"/>
            </a:endParaRPr>
          </a:p>
          <a:p>
            <a:pPr marL="285750" marR="0" lvl="0" indent="-285750" algn="l" rtl="0">
              <a:lnSpc>
                <a:spcPct val="115000"/>
              </a:lnSpc>
              <a:spcBef>
                <a:spcPts val="800"/>
              </a:spcBef>
              <a:spcAft>
                <a:spcPts val="0"/>
              </a:spcAft>
              <a:buClr>
                <a:srgbClr val="000000"/>
              </a:buClr>
              <a:buSzPts val="1400"/>
              <a:buFont typeface="Arial" panose="020B0604020202020204" pitchFamily="34" charset="0"/>
              <a:buChar char="•"/>
            </a:pPr>
            <a:r>
              <a:rPr lang="en-US" b="0" i="0" dirty="0">
                <a:solidFill>
                  <a:srgbClr val="27282B"/>
                </a:solidFill>
                <a:effectLst/>
                <a:latin typeface="+mj-lt"/>
              </a:rPr>
              <a:t>A majority of Americans (51.4 percent) will live in poverty at some point before age 65.  </a:t>
            </a:r>
            <a:endParaRPr b="0" i="0" u="none" strike="noStrike" cap="none" dirty="0">
              <a:solidFill>
                <a:schemeClr val="dk2"/>
              </a:solidFill>
              <a:latin typeface="+mj-lt"/>
              <a:ea typeface="Helvetica Neue"/>
              <a:cs typeface="Helvetica Neue"/>
              <a:sym typeface="Helvetica Neue"/>
            </a:endParaRPr>
          </a:p>
        </p:txBody>
      </p:sp>
      <p:sp>
        <p:nvSpPr>
          <p:cNvPr id="103" name="Google Shape;103;g2072998a97f_0_149"/>
          <p:cNvSpPr txBox="1"/>
          <p:nvPr/>
        </p:nvSpPr>
        <p:spPr>
          <a:xfrm>
            <a:off x="358020" y="286532"/>
            <a:ext cx="4903134" cy="6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US" sz="3000" b="1" i="0" u="none" strike="noStrike" cap="none" dirty="0">
                <a:solidFill>
                  <a:srgbClr val="014F7F"/>
                </a:solidFill>
                <a:latin typeface="Garnett Semibold" panose="02010704040203040803"/>
                <a:ea typeface="Helvetica Neue"/>
                <a:cs typeface="Helvetica Neue"/>
                <a:sym typeface="Helvetica Neue"/>
              </a:rPr>
              <a:t>Hunger in the United States</a:t>
            </a:r>
            <a:endParaRPr sz="3000" b="1" i="0" u="none" strike="noStrike" cap="none" dirty="0">
              <a:solidFill>
                <a:srgbClr val="014F7F"/>
              </a:solidFill>
              <a:latin typeface="Garnett Semibold" panose="02010704040203040803"/>
              <a:ea typeface="Helvetica Neue"/>
              <a:cs typeface="Helvetica Neue"/>
              <a:sym typeface="Helvetica Neue"/>
            </a:endParaRPr>
          </a:p>
        </p:txBody>
      </p:sp>
      <p:pic>
        <p:nvPicPr>
          <p:cNvPr id="104" name="Google Shape;104;g2072998a97f_0_149"/>
          <p:cNvPicPr preferRelativeResize="0"/>
          <p:nvPr/>
        </p:nvPicPr>
        <p:blipFill rotWithShape="1">
          <a:blip r:embed="rId3">
            <a:alphaModFix/>
          </a:blip>
          <a:srcRect/>
          <a:stretch/>
        </p:blipFill>
        <p:spPr>
          <a:xfrm>
            <a:off x="8497718" y="4613331"/>
            <a:ext cx="370000" cy="312550"/>
          </a:xfrm>
          <a:prstGeom prst="rect">
            <a:avLst/>
          </a:prstGeom>
          <a:noFill/>
          <a:ln>
            <a:noFill/>
          </a:ln>
        </p:spPr>
      </p:pic>
      <p:pic>
        <p:nvPicPr>
          <p:cNvPr id="105" name="Google Shape;105;g2072998a97f_0_149"/>
          <p:cNvPicPr preferRelativeResize="0"/>
          <p:nvPr/>
        </p:nvPicPr>
        <p:blipFill rotWithShape="1">
          <a:blip r:embed="rId4">
            <a:alphaModFix/>
          </a:blip>
          <a:srcRect/>
          <a:stretch/>
        </p:blipFill>
        <p:spPr>
          <a:xfrm>
            <a:off x="0" y="-10700"/>
            <a:ext cx="9144000" cy="90725"/>
          </a:xfrm>
          <a:prstGeom prst="rect">
            <a:avLst/>
          </a:prstGeom>
          <a:noFill/>
          <a:ln>
            <a:noFill/>
          </a:ln>
        </p:spPr>
      </p:pic>
      <p:pic>
        <p:nvPicPr>
          <p:cNvPr id="106" name="Google Shape;106;g2072998a97f_0_149"/>
          <p:cNvPicPr preferRelativeResize="0"/>
          <p:nvPr/>
        </p:nvPicPr>
        <p:blipFill rotWithShape="1">
          <a:blip r:embed="rId5">
            <a:alphaModFix/>
          </a:blip>
          <a:srcRect/>
          <a:stretch/>
        </p:blipFill>
        <p:spPr>
          <a:xfrm>
            <a:off x="5114166" y="262736"/>
            <a:ext cx="3050698" cy="4618024"/>
          </a:xfrm>
          <a:prstGeom prst="rect">
            <a:avLst/>
          </a:prstGeom>
          <a:noFill/>
          <a:ln>
            <a:noFill/>
          </a:ln>
        </p:spPr>
      </p:pic>
      <p:cxnSp>
        <p:nvCxnSpPr>
          <p:cNvPr id="2" name="Straight Connector 1">
            <a:extLst>
              <a:ext uri="{FF2B5EF4-FFF2-40B4-BE49-F238E27FC236}">
                <a16:creationId xmlns:a16="http://schemas.microsoft.com/office/drawing/2014/main" id="{A561F19F-E63B-ADA9-92D8-3F1CD54FCAA0}"/>
              </a:ext>
            </a:extLst>
          </p:cNvPr>
          <p:cNvCxnSpPr>
            <a:cxnSpLocks/>
          </p:cNvCxnSpPr>
          <p:nvPr/>
        </p:nvCxnSpPr>
        <p:spPr>
          <a:xfrm>
            <a:off x="358020" y="4730273"/>
            <a:ext cx="4561938" cy="0"/>
          </a:xfrm>
          <a:prstGeom prst="line">
            <a:avLst/>
          </a:prstGeom>
          <a:ln>
            <a:solidFill>
              <a:srgbClr val="014F7F"/>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D35B6A3-C764-23E3-A8E2-778AD3305D36}"/>
              </a:ext>
            </a:extLst>
          </p:cNvPr>
          <p:cNvSpPr>
            <a:spLocks noGrp="1"/>
          </p:cNvSpPr>
          <p:nvPr>
            <p:ph type="ftr" idx="11"/>
          </p:nvPr>
        </p:nvSpPr>
        <p:spPr>
          <a:xfrm>
            <a:off x="358020" y="4828640"/>
            <a:ext cx="4691410" cy="221790"/>
          </a:xfrm>
        </p:spPr>
        <p:txBody>
          <a:bodyPr/>
          <a:lstStyle/>
          <a:p>
            <a:pPr algn="l"/>
            <a:r>
              <a:rPr lang="en-US" sz="1000" dirty="0"/>
              <a:t>Source: </a:t>
            </a:r>
            <a:r>
              <a:rPr lang="en-US" sz="1000" dirty="0">
                <a:solidFill>
                  <a:srgbClr val="014F7F"/>
                </a:solidFill>
                <a:hlinkClick r:id="rId6">
                  <a:extLst>
                    <a:ext uri="{A12FA001-AC4F-418D-AE19-62706E023703}">
                      <ahyp:hlinkClr xmlns:ahyp="http://schemas.microsoft.com/office/drawing/2018/hyperlinkcolor" val="tx"/>
                    </a:ext>
                  </a:extLst>
                </a:hlinkClick>
              </a:rPr>
              <a:t>https://www.bread.org/hunger-explained/hunger-in-the-u-s/</a:t>
            </a:r>
            <a:r>
              <a:rPr lang="en-US" sz="1000" dirty="0">
                <a:solidFill>
                  <a:srgbClr val="014F7F"/>
                </a:solidFill>
              </a:rPr>
              <a:t> </a:t>
            </a:r>
          </a:p>
        </p:txBody>
      </p:sp>
    </p:spTree>
    <p:extLst>
      <p:ext uri="{BB962C8B-B14F-4D97-AF65-F5344CB8AC3E}">
        <p14:creationId xmlns:p14="http://schemas.microsoft.com/office/powerpoint/2010/main" val="1601165165"/>
      </p:ext>
    </p:extLst>
  </p:cSld>
  <p:clrMapOvr>
    <a:masterClrMapping/>
  </p:clrMapOvr>
</p:sld>
</file>

<file path=ppt/theme/theme1.xml><?xml version="1.0" encoding="utf-8"?>
<a:theme xmlns:a="http://schemas.openxmlformats.org/drawingml/2006/main" name="Bread PowerPoint Template">
  <a:themeElements>
    <a:clrScheme name="PowerPoint Template (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read PowerPoint Template">
  <a:themeElements>
    <a:clrScheme name="PowerPoint Template (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 Template (Verda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 Template (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 (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 (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 (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 (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 (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 (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 (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 (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 (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 (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 (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TotalTime>
  <Words>3912</Words>
  <Application>Microsoft Office PowerPoint</Application>
  <PresentationFormat>On-screen Show (16:9)</PresentationFormat>
  <Paragraphs>135</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Bread PowerPoint Template</vt:lpstr>
      <vt:lpstr>1_Bread PowerPoint Template</vt:lpstr>
      <vt:lpstr>PowerPoint Presentation</vt:lpstr>
      <vt:lpstr>AGENDA </vt:lpstr>
      <vt:lpstr>PowerPoint Presentation</vt:lpstr>
      <vt:lpstr>PowerPoint Presentation</vt:lpstr>
      <vt:lpstr>Celebration of 2022 victories –  Giving hope and a future  </vt:lpstr>
      <vt:lpstr>Bread 2022 Recent Victories </vt:lpstr>
      <vt:lpstr>Bread 2022 Recent Victories</vt:lpstr>
      <vt:lpstr>Bread 2022 Recent Victories</vt:lpstr>
      <vt:lpstr>PowerPoint Presentation</vt:lpstr>
      <vt:lpstr>PowerPoint Presentation</vt:lpstr>
      <vt:lpstr>Why Does Bread Advocate on the Farm Bill?</vt:lpstr>
      <vt:lpstr>PowerPoint Presentation</vt:lpstr>
      <vt:lpstr>PowerPoint Presentation</vt:lpstr>
      <vt:lpstr>PowerPoint Presentation</vt:lpstr>
      <vt:lpstr>PowerPoint Presentation</vt:lpstr>
      <vt:lpstr>Bread’s 2023 Farm Bill Campaign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Ford</dc:creator>
  <cp:lastModifiedBy>Zachary Schmidt</cp:lastModifiedBy>
  <cp:revision>4</cp:revision>
  <cp:lastPrinted>2023-03-13T16:15:32Z</cp:lastPrinted>
  <dcterms:created xsi:type="dcterms:W3CDTF">2011-02-22T14:48:02Z</dcterms:created>
  <dcterms:modified xsi:type="dcterms:W3CDTF">2023-03-27T19:57:54Z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0x010100345F7A04F0F19843A56C4C9317043A7C</vt:lpwstr>
  </property>
</Properties>
</file>