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>
      <p:cViewPr>
        <p:scale>
          <a:sx n="76" d="100"/>
          <a:sy n="76" d="100"/>
        </p:scale>
        <p:origin x="1296" y="1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59565" y="914400"/>
            <a:ext cx="2072639" cy="92075"/>
          </a:xfrm>
          <a:custGeom>
            <a:avLst/>
            <a:gdLst/>
            <a:ahLst/>
            <a:cxnLst/>
            <a:rect l="l" t="t" r="r" b="b"/>
            <a:pathLst>
              <a:path w="2072640" h="92075">
                <a:moveTo>
                  <a:pt x="2072576" y="0"/>
                </a:moveTo>
                <a:lnTo>
                  <a:pt x="0" y="0"/>
                </a:lnTo>
                <a:lnTo>
                  <a:pt x="0" y="91503"/>
                </a:lnTo>
                <a:lnTo>
                  <a:pt x="2072576" y="91503"/>
                </a:lnTo>
                <a:lnTo>
                  <a:pt x="2072576" y="0"/>
                </a:lnTo>
                <a:close/>
              </a:path>
            </a:pathLst>
          </a:custGeom>
          <a:solidFill>
            <a:srgbClr val="C4C39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14400" y="914400"/>
            <a:ext cx="4145279" cy="92075"/>
            <a:chOff x="914400" y="914400"/>
            <a:chExt cx="4145279" cy="92075"/>
          </a:xfrm>
        </p:grpSpPr>
        <p:sp>
          <p:nvSpPr>
            <p:cNvPr id="4" name="object 4"/>
            <p:cNvSpPr/>
            <p:nvPr/>
          </p:nvSpPr>
          <p:spPr>
            <a:xfrm>
              <a:off x="914400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39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986989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39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769C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132142" y="914400"/>
            <a:ext cx="4145279" cy="92075"/>
            <a:chOff x="7132142" y="914400"/>
            <a:chExt cx="4145279" cy="92075"/>
          </a:xfrm>
        </p:grpSpPr>
        <p:sp>
          <p:nvSpPr>
            <p:cNvPr id="7" name="object 7"/>
            <p:cNvSpPr/>
            <p:nvPr/>
          </p:nvSpPr>
          <p:spPr>
            <a:xfrm>
              <a:off x="7132142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40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007C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04718" y="914400"/>
              <a:ext cx="2072639" cy="92075"/>
            </a:xfrm>
            <a:custGeom>
              <a:avLst/>
              <a:gdLst/>
              <a:ahLst/>
              <a:cxnLst/>
              <a:rect l="l" t="t" r="r" b="b"/>
              <a:pathLst>
                <a:path w="2072640" h="92075">
                  <a:moveTo>
                    <a:pt x="2072576" y="0"/>
                  </a:moveTo>
                  <a:lnTo>
                    <a:pt x="0" y="0"/>
                  </a:lnTo>
                  <a:lnTo>
                    <a:pt x="0" y="91503"/>
                  </a:lnTo>
                  <a:lnTo>
                    <a:pt x="2072576" y="91503"/>
                  </a:lnTo>
                  <a:lnTo>
                    <a:pt x="2072576" y="0"/>
                  </a:lnTo>
                  <a:close/>
                </a:path>
              </a:pathLst>
            </a:custGeom>
            <a:solidFill>
              <a:srgbClr val="7539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857601" y="2055724"/>
            <a:ext cx="2691765" cy="2691765"/>
            <a:chOff x="2857601" y="2055724"/>
            <a:chExt cx="2691765" cy="2691765"/>
          </a:xfrm>
        </p:grpSpPr>
        <p:sp>
          <p:nvSpPr>
            <p:cNvPr id="10" name="object 10"/>
            <p:cNvSpPr/>
            <p:nvPr/>
          </p:nvSpPr>
          <p:spPr>
            <a:xfrm>
              <a:off x="2889351" y="2087474"/>
              <a:ext cx="2628265" cy="2628265"/>
            </a:xfrm>
            <a:custGeom>
              <a:avLst/>
              <a:gdLst/>
              <a:ahLst/>
              <a:cxnLst/>
              <a:rect l="l" t="t" r="r" b="b"/>
              <a:pathLst>
                <a:path w="2628265" h="2628265">
                  <a:moveTo>
                    <a:pt x="117106" y="0"/>
                  </a:moveTo>
                  <a:lnTo>
                    <a:pt x="71521" y="9202"/>
                  </a:lnTo>
                  <a:lnTo>
                    <a:pt x="34297" y="34297"/>
                  </a:lnTo>
                  <a:lnTo>
                    <a:pt x="9202" y="71521"/>
                  </a:lnTo>
                  <a:lnTo>
                    <a:pt x="0" y="117106"/>
                  </a:lnTo>
                  <a:lnTo>
                    <a:pt x="0" y="2510650"/>
                  </a:lnTo>
                  <a:lnTo>
                    <a:pt x="9202" y="2556235"/>
                  </a:lnTo>
                  <a:lnTo>
                    <a:pt x="34297" y="2593459"/>
                  </a:lnTo>
                  <a:lnTo>
                    <a:pt x="71521" y="2618554"/>
                  </a:lnTo>
                  <a:lnTo>
                    <a:pt x="117106" y="2627757"/>
                  </a:lnTo>
                  <a:lnTo>
                    <a:pt x="2510650" y="2627757"/>
                  </a:lnTo>
                  <a:lnTo>
                    <a:pt x="2556235" y="2618554"/>
                  </a:lnTo>
                  <a:lnTo>
                    <a:pt x="2593459" y="2593459"/>
                  </a:lnTo>
                  <a:lnTo>
                    <a:pt x="2618554" y="2556235"/>
                  </a:lnTo>
                  <a:lnTo>
                    <a:pt x="2627757" y="2510650"/>
                  </a:lnTo>
                  <a:lnTo>
                    <a:pt x="2627757" y="117106"/>
                  </a:lnTo>
                  <a:lnTo>
                    <a:pt x="2618554" y="71521"/>
                  </a:lnTo>
                  <a:lnTo>
                    <a:pt x="2593459" y="34297"/>
                  </a:lnTo>
                  <a:lnTo>
                    <a:pt x="2556235" y="9202"/>
                  </a:lnTo>
                  <a:lnTo>
                    <a:pt x="2510650" y="0"/>
                  </a:lnTo>
                  <a:lnTo>
                    <a:pt x="117106" y="0"/>
                  </a:lnTo>
                  <a:close/>
                </a:path>
              </a:pathLst>
            </a:custGeom>
            <a:ln w="63500">
              <a:solidFill>
                <a:srgbClr val="035A8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270796" y="2468917"/>
              <a:ext cx="1861185" cy="1861185"/>
            </a:xfrm>
            <a:custGeom>
              <a:avLst/>
              <a:gdLst/>
              <a:ahLst/>
              <a:cxnLst/>
              <a:rect l="l" t="t" r="r" b="b"/>
              <a:pathLst>
                <a:path w="1861185" h="1861185">
                  <a:moveTo>
                    <a:pt x="226910" y="88900"/>
                  </a:moveTo>
                  <a:lnTo>
                    <a:pt x="90754" y="88900"/>
                  </a:lnTo>
                  <a:lnTo>
                    <a:pt x="90754" y="215900"/>
                  </a:lnTo>
                  <a:lnTo>
                    <a:pt x="226910" y="215900"/>
                  </a:lnTo>
                  <a:lnTo>
                    <a:pt x="226910" y="88900"/>
                  </a:lnTo>
                  <a:close/>
                </a:path>
                <a:path w="1861185" h="1861185">
                  <a:moveTo>
                    <a:pt x="317677" y="38"/>
                  </a:moveTo>
                  <a:lnTo>
                    <a:pt x="0" y="38"/>
                  </a:lnTo>
                  <a:lnTo>
                    <a:pt x="0" y="38138"/>
                  </a:lnTo>
                  <a:lnTo>
                    <a:pt x="0" y="266738"/>
                  </a:lnTo>
                  <a:lnTo>
                    <a:pt x="0" y="317538"/>
                  </a:lnTo>
                  <a:lnTo>
                    <a:pt x="317677" y="317538"/>
                  </a:lnTo>
                  <a:lnTo>
                    <a:pt x="317677" y="266738"/>
                  </a:lnTo>
                  <a:lnTo>
                    <a:pt x="45377" y="266738"/>
                  </a:lnTo>
                  <a:lnTo>
                    <a:pt x="45377" y="38138"/>
                  </a:lnTo>
                  <a:lnTo>
                    <a:pt x="272300" y="38138"/>
                  </a:lnTo>
                  <a:lnTo>
                    <a:pt x="272300" y="266700"/>
                  </a:lnTo>
                  <a:lnTo>
                    <a:pt x="317677" y="266700"/>
                  </a:lnTo>
                  <a:lnTo>
                    <a:pt x="317677" y="38138"/>
                  </a:lnTo>
                  <a:lnTo>
                    <a:pt x="317677" y="38"/>
                  </a:lnTo>
                  <a:close/>
                </a:path>
                <a:path w="1861185" h="1861185">
                  <a:moveTo>
                    <a:pt x="408444" y="266700"/>
                  </a:moveTo>
                  <a:lnTo>
                    <a:pt x="363054" y="266700"/>
                  </a:lnTo>
                  <a:lnTo>
                    <a:pt x="363054" y="317500"/>
                  </a:lnTo>
                  <a:lnTo>
                    <a:pt x="408444" y="317500"/>
                  </a:lnTo>
                  <a:lnTo>
                    <a:pt x="408444" y="266700"/>
                  </a:lnTo>
                  <a:close/>
                </a:path>
                <a:path w="1861185" h="1861185">
                  <a:moveTo>
                    <a:pt x="499211" y="266738"/>
                  </a:moveTo>
                  <a:lnTo>
                    <a:pt x="453834" y="266738"/>
                  </a:lnTo>
                  <a:lnTo>
                    <a:pt x="453834" y="317538"/>
                  </a:lnTo>
                  <a:lnTo>
                    <a:pt x="408444" y="317538"/>
                  </a:lnTo>
                  <a:lnTo>
                    <a:pt x="408444" y="355638"/>
                  </a:lnTo>
                  <a:lnTo>
                    <a:pt x="408444" y="406438"/>
                  </a:lnTo>
                  <a:lnTo>
                    <a:pt x="453834" y="406438"/>
                  </a:lnTo>
                  <a:lnTo>
                    <a:pt x="453834" y="355638"/>
                  </a:lnTo>
                  <a:lnTo>
                    <a:pt x="499211" y="355638"/>
                  </a:lnTo>
                  <a:lnTo>
                    <a:pt x="499211" y="317538"/>
                  </a:lnTo>
                  <a:lnTo>
                    <a:pt x="499211" y="266738"/>
                  </a:lnTo>
                  <a:close/>
                </a:path>
                <a:path w="1861185" h="1861185">
                  <a:moveTo>
                    <a:pt x="499211" y="38138"/>
                  </a:moveTo>
                  <a:lnTo>
                    <a:pt x="363054" y="38138"/>
                  </a:lnTo>
                  <a:lnTo>
                    <a:pt x="363054" y="88938"/>
                  </a:lnTo>
                  <a:lnTo>
                    <a:pt x="363054" y="127038"/>
                  </a:lnTo>
                  <a:lnTo>
                    <a:pt x="408444" y="127038"/>
                  </a:lnTo>
                  <a:lnTo>
                    <a:pt x="408444" y="88938"/>
                  </a:lnTo>
                  <a:lnTo>
                    <a:pt x="453834" y="88938"/>
                  </a:lnTo>
                  <a:lnTo>
                    <a:pt x="453834" y="127038"/>
                  </a:lnTo>
                  <a:lnTo>
                    <a:pt x="408444" y="127038"/>
                  </a:lnTo>
                  <a:lnTo>
                    <a:pt x="408444" y="177838"/>
                  </a:lnTo>
                  <a:lnTo>
                    <a:pt x="453834" y="177838"/>
                  </a:lnTo>
                  <a:lnTo>
                    <a:pt x="453834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99211" y="127038"/>
                  </a:lnTo>
                  <a:lnTo>
                    <a:pt x="499211" y="88938"/>
                  </a:lnTo>
                  <a:lnTo>
                    <a:pt x="499211" y="38138"/>
                  </a:lnTo>
                  <a:close/>
                </a:path>
                <a:path w="1861185" h="1861185">
                  <a:moveTo>
                    <a:pt x="680758" y="38"/>
                  </a:moveTo>
                  <a:lnTo>
                    <a:pt x="499211" y="38"/>
                  </a:lnTo>
                  <a:lnTo>
                    <a:pt x="499211" y="38138"/>
                  </a:lnTo>
                  <a:lnTo>
                    <a:pt x="589991" y="38138"/>
                  </a:lnTo>
                  <a:lnTo>
                    <a:pt x="589991" y="127000"/>
                  </a:lnTo>
                  <a:lnTo>
                    <a:pt x="544601" y="127000"/>
                  </a:lnTo>
                  <a:lnTo>
                    <a:pt x="544601" y="177800"/>
                  </a:lnTo>
                  <a:lnTo>
                    <a:pt x="589991" y="177800"/>
                  </a:lnTo>
                  <a:lnTo>
                    <a:pt x="589991" y="127038"/>
                  </a:lnTo>
                  <a:lnTo>
                    <a:pt x="680758" y="127038"/>
                  </a:lnTo>
                  <a:lnTo>
                    <a:pt x="680758" y="38138"/>
                  </a:lnTo>
                  <a:lnTo>
                    <a:pt x="680758" y="38"/>
                  </a:lnTo>
                  <a:close/>
                </a:path>
                <a:path w="1861185" h="1861185">
                  <a:moveTo>
                    <a:pt x="816914" y="38138"/>
                  </a:moveTo>
                  <a:lnTo>
                    <a:pt x="771525" y="38138"/>
                  </a:lnTo>
                  <a:lnTo>
                    <a:pt x="771525" y="38"/>
                  </a:lnTo>
                  <a:lnTo>
                    <a:pt x="726135" y="38"/>
                  </a:lnTo>
                  <a:lnTo>
                    <a:pt x="726135" y="38138"/>
                  </a:lnTo>
                  <a:lnTo>
                    <a:pt x="726135" y="88938"/>
                  </a:lnTo>
                  <a:lnTo>
                    <a:pt x="726135" y="127038"/>
                  </a:lnTo>
                  <a:lnTo>
                    <a:pt x="680758" y="127038"/>
                  </a:lnTo>
                  <a:lnTo>
                    <a:pt x="680758" y="177838"/>
                  </a:lnTo>
                  <a:lnTo>
                    <a:pt x="589991" y="177838"/>
                  </a:lnTo>
                  <a:lnTo>
                    <a:pt x="589991" y="215938"/>
                  </a:lnTo>
                  <a:lnTo>
                    <a:pt x="544601" y="215938"/>
                  </a:lnTo>
                  <a:lnTo>
                    <a:pt x="544601" y="266738"/>
                  </a:lnTo>
                  <a:lnTo>
                    <a:pt x="544601" y="317538"/>
                  </a:lnTo>
                  <a:lnTo>
                    <a:pt x="544601" y="355638"/>
                  </a:lnTo>
                  <a:lnTo>
                    <a:pt x="635368" y="355638"/>
                  </a:lnTo>
                  <a:lnTo>
                    <a:pt x="635368" y="317538"/>
                  </a:lnTo>
                  <a:lnTo>
                    <a:pt x="589991" y="317538"/>
                  </a:lnTo>
                  <a:lnTo>
                    <a:pt x="589991" y="266738"/>
                  </a:lnTo>
                  <a:lnTo>
                    <a:pt x="635368" y="266738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38"/>
                  </a:lnTo>
                  <a:lnTo>
                    <a:pt x="680758" y="215938"/>
                  </a:lnTo>
                  <a:lnTo>
                    <a:pt x="726135" y="215938"/>
                  </a:lnTo>
                  <a:lnTo>
                    <a:pt x="726135" y="317500"/>
                  </a:lnTo>
                  <a:lnTo>
                    <a:pt x="680758" y="317500"/>
                  </a:lnTo>
                  <a:lnTo>
                    <a:pt x="680758" y="355600"/>
                  </a:lnTo>
                  <a:lnTo>
                    <a:pt x="726135" y="355600"/>
                  </a:lnTo>
                  <a:lnTo>
                    <a:pt x="726135" y="317538"/>
                  </a:lnTo>
                  <a:lnTo>
                    <a:pt x="771525" y="317538"/>
                  </a:lnTo>
                  <a:lnTo>
                    <a:pt x="771525" y="215938"/>
                  </a:lnTo>
                  <a:lnTo>
                    <a:pt x="771525" y="177838"/>
                  </a:lnTo>
                  <a:lnTo>
                    <a:pt x="771525" y="127038"/>
                  </a:lnTo>
                  <a:lnTo>
                    <a:pt x="771525" y="88938"/>
                  </a:lnTo>
                  <a:lnTo>
                    <a:pt x="816914" y="88938"/>
                  </a:lnTo>
                  <a:lnTo>
                    <a:pt x="816914" y="38138"/>
                  </a:lnTo>
                  <a:close/>
                </a:path>
                <a:path w="1861185" h="1861185">
                  <a:moveTo>
                    <a:pt x="907669" y="0"/>
                  </a:moveTo>
                  <a:lnTo>
                    <a:pt x="816914" y="0"/>
                  </a:lnTo>
                  <a:lnTo>
                    <a:pt x="816914" y="38100"/>
                  </a:lnTo>
                  <a:lnTo>
                    <a:pt x="907669" y="38100"/>
                  </a:lnTo>
                  <a:lnTo>
                    <a:pt x="907669" y="0"/>
                  </a:lnTo>
                  <a:close/>
                </a:path>
                <a:path w="1861185" h="1861185">
                  <a:moveTo>
                    <a:pt x="953046" y="266700"/>
                  </a:moveTo>
                  <a:lnTo>
                    <a:pt x="907681" y="266700"/>
                  </a:lnTo>
                  <a:lnTo>
                    <a:pt x="907681" y="177838"/>
                  </a:lnTo>
                  <a:lnTo>
                    <a:pt x="907669" y="88938"/>
                  </a:lnTo>
                  <a:lnTo>
                    <a:pt x="816914" y="88938"/>
                  </a:lnTo>
                  <a:lnTo>
                    <a:pt x="816914" y="177838"/>
                  </a:lnTo>
                  <a:lnTo>
                    <a:pt x="862291" y="177838"/>
                  </a:lnTo>
                  <a:lnTo>
                    <a:pt x="862291" y="266700"/>
                  </a:lnTo>
                  <a:lnTo>
                    <a:pt x="816914" y="266700"/>
                  </a:lnTo>
                  <a:lnTo>
                    <a:pt x="816914" y="317500"/>
                  </a:lnTo>
                  <a:lnTo>
                    <a:pt x="862291" y="317500"/>
                  </a:lnTo>
                  <a:lnTo>
                    <a:pt x="862291" y="266738"/>
                  </a:lnTo>
                  <a:lnTo>
                    <a:pt x="907669" y="266738"/>
                  </a:lnTo>
                  <a:lnTo>
                    <a:pt x="907669" y="317500"/>
                  </a:lnTo>
                  <a:lnTo>
                    <a:pt x="953046" y="317500"/>
                  </a:lnTo>
                  <a:lnTo>
                    <a:pt x="953046" y="266700"/>
                  </a:lnTo>
                  <a:close/>
                </a:path>
                <a:path w="1861185" h="1861185">
                  <a:moveTo>
                    <a:pt x="998435" y="38100"/>
                  </a:moveTo>
                  <a:lnTo>
                    <a:pt x="953046" y="38100"/>
                  </a:lnTo>
                  <a:lnTo>
                    <a:pt x="953046" y="88900"/>
                  </a:lnTo>
                  <a:lnTo>
                    <a:pt x="998435" y="88900"/>
                  </a:lnTo>
                  <a:lnTo>
                    <a:pt x="998435" y="38100"/>
                  </a:lnTo>
                  <a:close/>
                </a:path>
                <a:path w="1861185" h="1861185">
                  <a:moveTo>
                    <a:pt x="1134592" y="266700"/>
                  </a:moveTo>
                  <a:lnTo>
                    <a:pt x="1089202" y="266700"/>
                  </a:lnTo>
                  <a:lnTo>
                    <a:pt x="1089202" y="317500"/>
                  </a:lnTo>
                  <a:lnTo>
                    <a:pt x="1134592" y="317500"/>
                  </a:lnTo>
                  <a:lnTo>
                    <a:pt x="1134592" y="266700"/>
                  </a:lnTo>
                  <a:close/>
                </a:path>
                <a:path w="1861185" h="1861185">
                  <a:moveTo>
                    <a:pt x="1179969" y="38"/>
                  </a:moveTo>
                  <a:lnTo>
                    <a:pt x="1043825" y="38"/>
                  </a:lnTo>
                  <a:lnTo>
                    <a:pt x="1043825" y="38138"/>
                  </a:lnTo>
                  <a:lnTo>
                    <a:pt x="1043825" y="88938"/>
                  </a:lnTo>
                  <a:lnTo>
                    <a:pt x="998435" y="88938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215900"/>
                  </a:lnTo>
                  <a:lnTo>
                    <a:pt x="953046" y="215900"/>
                  </a:lnTo>
                  <a:lnTo>
                    <a:pt x="953046" y="266700"/>
                  </a:lnTo>
                  <a:lnTo>
                    <a:pt x="998435" y="266700"/>
                  </a:lnTo>
                  <a:lnTo>
                    <a:pt x="998435" y="317500"/>
                  </a:lnTo>
                  <a:lnTo>
                    <a:pt x="1043825" y="317500"/>
                  </a:lnTo>
                  <a:lnTo>
                    <a:pt x="1043825" y="266700"/>
                  </a:lnTo>
                  <a:lnTo>
                    <a:pt x="1089202" y="266700"/>
                  </a:lnTo>
                  <a:lnTo>
                    <a:pt x="1089202" y="215900"/>
                  </a:lnTo>
                  <a:lnTo>
                    <a:pt x="1043825" y="215900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1089202" y="88938"/>
                  </a:lnTo>
                  <a:lnTo>
                    <a:pt x="1089202" y="38138"/>
                  </a:lnTo>
                  <a:lnTo>
                    <a:pt x="1179969" y="38138"/>
                  </a:lnTo>
                  <a:lnTo>
                    <a:pt x="1179969" y="38"/>
                  </a:lnTo>
                  <a:close/>
                </a:path>
                <a:path w="1861185" h="1861185">
                  <a:moveTo>
                    <a:pt x="1225359" y="88938"/>
                  </a:moveTo>
                  <a:lnTo>
                    <a:pt x="1179969" y="88938"/>
                  </a:lnTo>
                  <a:lnTo>
                    <a:pt x="1179969" y="127038"/>
                  </a:lnTo>
                  <a:lnTo>
                    <a:pt x="1134592" y="127038"/>
                  </a:lnTo>
                  <a:lnTo>
                    <a:pt x="1134592" y="177838"/>
                  </a:lnTo>
                  <a:lnTo>
                    <a:pt x="1134592" y="215938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225359" y="177838"/>
                  </a:lnTo>
                  <a:lnTo>
                    <a:pt x="1225359" y="127038"/>
                  </a:lnTo>
                  <a:lnTo>
                    <a:pt x="1225359" y="88938"/>
                  </a:lnTo>
                  <a:close/>
                </a:path>
                <a:path w="1861185" h="1861185">
                  <a:moveTo>
                    <a:pt x="1270749" y="38100"/>
                  </a:moveTo>
                  <a:lnTo>
                    <a:pt x="1225359" y="38100"/>
                  </a:lnTo>
                  <a:lnTo>
                    <a:pt x="1225359" y="88900"/>
                  </a:lnTo>
                  <a:lnTo>
                    <a:pt x="1270749" y="88900"/>
                  </a:lnTo>
                  <a:lnTo>
                    <a:pt x="1270749" y="38100"/>
                  </a:lnTo>
                  <a:close/>
                </a:path>
                <a:path w="1861185" h="1861185">
                  <a:moveTo>
                    <a:pt x="1316126" y="266700"/>
                  </a:moveTo>
                  <a:lnTo>
                    <a:pt x="1270749" y="266700"/>
                  </a:lnTo>
                  <a:lnTo>
                    <a:pt x="1270749" y="215938"/>
                  </a:lnTo>
                  <a:lnTo>
                    <a:pt x="1179969" y="215938"/>
                  </a:lnTo>
                  <a:lnTo>
                    <a:pt x="1179969" y="266738"/>
                  </a:lnTo>
                  <a:lnTo>
                    <a:pt x="1179969" y="317538"/>
                  </a:lnTo>
                  <a:lnTo>
                    <a:pt x="1225359" y="317538"/>
                  </a:lnTo>
                  <a:lnTo>
                    <a:pt x="1225359" y="266738"/>
                  </a:lnTo>
                  <a:lnTo>
                    <a:pt x="1270749" y="266738"/>
                  </a:lnTo>
                  <a:lnTo>
                    <a:pt x="1270749" y="317500"/>
                  </a:lnTo>
                  <a:lnTo>
                    <a:pt x="1316126" y="317500"/>
                  </a:lnTo>
                  <a:lnTo>
                    <a:pt x="1316126" y="266700"/>
                  </a:lnTo>
                  <a:close/>
                </a:path>
                <a:path w="1861185" h="1861185">
                  <a:moveTo>
                    <a:pt x="1316126" y="0"/>
                  </a:moveTo>
                  <a:lnTo>
                    <a:pt x="1270749" y="0"/>
                  </a:lnTo>
                  <a:lnTo>
                    <a:pt x="1270749" y="38100"/>
                  </a:lnTo>
                  <a:lnTo>
                    <a:pt x="1316126" y="38100"/>
                  </a:lnTo>
                  <a:lnTo>
                    <a:pt x="1316126" y="0"/>
                  </a:lnTo>
                  <a:close/>
                </a:path>
                <a:path w="1861185" h="1861185">
                  <a:moveTo>
                    <a:pt x="1406906" y="38"/>
                  </a:moveTo>
                  <a:lnTo>
                    <a:pt x="1361516" y="38"/>
                  </a:lnTo>
                  <a:lnTo>
                    <a:pt x="1361516" y="38138"/>
                  </a:lnTo>
                  <a:lnTo>
                    <a:pt x="1316126" y="38138"/>
                  </a:lnTo>
                  <a:lnTo>
                    <a:pt x="1316126" y="88938"/>
                  </a:lnTo>
                  <a:lnTo>
                    <a:pt x="1406906" y="88938"/>
                  </a:lnTo>
                  <a:lnTo>
                    <a:pt x="1406906" y="38138"/>
                  </a:lnTo>
                  <a:lnTo>
                    <a:pt x="1406906" y="38"/>
                  </a:lnTo>
                  <a:close/>
                </a:path>
                <a:path w="1861185" h="1861185">
                  <a:moveTo>
                    <a:pt x="1497672" y="266700"/>
                  </a:moveTo>
                  <a:lnTo>
                    <a:pt x="1452283" y="266700"/>
                  </a:lnTo>
                  <a:lnTo>
                    <a:pt x="1452283" y="215938"/>
                  </a:lnTo>
                  <a:lnTo>
                    <a:pt x="1452283" y="177838"/>
                  </a:lnTo>
                  <a:lnTo>
                    <a:pt x="1452283" y="127038"/>
                  </a:lnTo>
                  <a:lnTo>
                    <a:pt x="1406906" y="127038"/>
                  </a:lnTo>
                  <a:lnTo>
                    <a:pt x="1406906" y="177838"/>
                  </a:lnTo>
                  <a:lnTo>
                    <a:pt x="1361516" y="177838"/>
                  </a:lnTo>
                  <a:lnTo>
                    <a:pt x="1361516" y="127038"/>
                  </a:lnTo>
                  <a:lnTo>
                    <a:pt x="1316126" y="127038"/>
                  </a:lnTo>
                  <a:lnTo>
                    <a:pt x="1316126" y="88938"/>
                  </a:lnTo>
                  <a:lnTo>
                    <a:pt x="1270749" y="88938"/>
                  </a:lnTo>
                  <a:lnTo>
                    <a:pt x="1270749" y="127038"/>
                  </a:lnTo>
                  <a:lnTo>
                    <a:pt x="1270749" y="177838"/>
                  </a:lnTo>
                  <a:lnTo>
                    <a:pt x="1316126" y="177838"/>
                  </a:lnTo>
                  <a:lnTo>
                    <a:pt x="1316126" y="215938"/>
                  </a:lnTo>
                  <a:lnTo>
                    <a:pt x="1406906" y="215938"/>
                  </a:lnTo>
                  <a:lnTo>
                    <a:pt x="1406906" y="266700"/>
                  </a:lnTo>
                  <a:lnTo>
                    <a:pt x="1361516" y="266700"/>
                  </a:lnTo>
                  <a:lnTo>
                    <a:pt x="1361516" y="317500"/>
                  </a:lnTo>
                  <a:lnTo>
                    <a:pt x="1406906" y="317500"/>
                  </a:lnTo>
                  <a:lnTo>
                    <a:pt x="1406906" y="266738"/>
                  </a:lnTo>
                  <a:lnTo>
                    <a:pt x="1452283" y="266738"/>
                  </a:lnTo>
                  <a:lnTo>
                    <a:pt x="1452283" y="355600"/>
                  </a:lnTo>
                  <a:lnTo>
                    <a:pt x="1497672" y="355600"/>
                  </a:lnTo>
                  <a:lnTo>
                    <a:pt x="1497672" y="266700"/>
                  </a:lnTo>
                  <a:close/>
                </a:path>
                <a:path w="1861185" h="1861185">
                  <a:moveTo>
                    <a:pt x="1497672" y="0"/>
                  </a:moveTo>
                  <a:lnTo>
                    <a:pt x="1452283" y="0"/>
                  </a:lnTo>
                  <a:lnTo>
                    <a:pt x="1452283" y="127000"/>
                  </a:lnTo>
                  <a:lnTo>
                    <a:pt x="1497672" y="127000"/>
                  </a:lnTo>
                  <a:lnTo>
                    <a:pt x="1497672" y="0"/>
                  </a:lnTo>
                  <a:close/>
                </a:path>
                <a:path w="1861185" h="1861185">
                  <a:moveTo>
                    <a:pt x="1588427" y="1724609"/>
                  </a:moveTo>
                  <a:lnTo>
                    <a:pt x="1543037" y="1724609"/>
                  </a:lnTo>
                  <a:lnTo>
                    <a:pt x="1543037" y="1769986"/>
                  </a:lnTo>
                  <a:lnTo>
                    <a:pt x="1588427" y="1769986"/>
                  </a:lnTo>
                  <a:lnTo>
                    <a:pt x="1588427" y="1724609"/>
                  </a:lnTo>
                  <a:close/>
                </a:path>
                <a:path w="1861185" h="1861185">
                  <a:moveTo>
                    <a:pt x="1633829" y="1769986"/>
                  </a:moveTo>
                  <a:lnTo>
                    <a:pt x="1588427" y="1769986"/>
                  </a:lnTo>
                  <a:lnTo>
                    <a:pt x="1588427" y="1814868"/>
                  </a:lnTo>
                  <a:lnTo>
                    <a:pt x="1543037" y="1814868"/>
                  </a:lnTo>
                  <a:lnTo>
                    <a:pt x="1543037" y="1770418"/>
                  </a:lnTo>
                  <a:lnTo>
                    <a:pt x="1497672" y="1770418"/>
                  </a:lnTo>
                  <a:lnTo>
                    <a:pt x="1497672" y="1814868"/>
                  </a:lnTo>
                  <a:lnTo>
                    <a:pt x="1497672" y="1860588"/>
                  </a:lnTo>
                  <a:lnTo>
                    <a:pt x="1633829" y="1860588"/>
                  </a:lnTo>
                  <a:lnTo>
                    <a:pt x="1633829" y="1815376"/>
                  </a:lnTo>
                  <a:lnTo>
                    <a:pt x="1633829" y="1814868"/>
                  </a:lnTo>
                  <a:lnTo>
                    <a:pt x="1633829" y="1769986"/>
                  </a:lnTo>
                  <a:close/>
                </a:path>
                <a:path w="1861185" h="1861185">
                  <a:moveTo>
                    <a:pt x="1769973" y="1769986"/>
                  </a:moveTo>
                  <a:lnTo>
                    <a:pt x="1679194" y="1769986"/>
                  </a:lnTo>
                  <a:lnTo>
                    <a:pt x="1679194" y="1860765"/>
                  </a:lnTo>
                  <a:lnTo>
                    <a:pt x="1769973" y="1860765"/>
                  </a:lnTo>
                  <a:lnTo>
                    <a:pt x="1769973" y="1769986"/>
                  </a:lnTo>
                  <a:close/>
                </a:path>
                <a:path w="1861185" h="1861185">
                  <a:moveTo>
                    <a:pt x="1769973" y="88900"/>
                  </a:moveTo>
                  <a:lnTo>
                    <a:pt x="1633829" y="88900"/>
                  </a:lnTo>
                  <a:lnTo>
                    <a:pt x="1633829" y="215900"/>
                  </a:lnTo>
                  <a:lnTo>
                    <a:pt x="1769973" y="215900"/>
                  </a:lnTo>
                  <a:lnTo>
                    <a:pt x="1769973" y="88900"/>
                  </a:lnTo>
                  <a:close/>
                </a:path>
                <a:path w="1861185" h="1861185">
                  <a:moveTo>
                    <a:pt x="1860740" y="1815376"/>
                  </a:moveTo>
                  <a:lnTo>
                    <a:pt x="1815350" y="1815376"/>
                  </a:lnTo>
                  <a:lnTo>
                    <a:pt x="1815350" y="1860765"/>
                  </a:lnTo>
                  <a:lnTo>
                    <a:pt x="1860740" y="1860765"/>
                  </a:lnTo>
                  <a:lnTo>
                    <a:pt x="1860740" y="1815376"/>
                  </a:lnTo>
                  <a:close/>
                </a:path>
                <a:path w="1861185" h="1861185">
                  <a:moveTo>
                    <a:pt x="1860740" y="38"/>
                  </a:moveTo>
                  <a:lnTo>
                    <a:pt x="1543037" y="38"/>
                  </a:lnTo>
                  <a:lnTo>
                    <a:pt x="1543037" y="38138"/>
                  </a:lnTo>
                  <a:lnTo>
                    <a:pt x="1543037" y="266738"/>
                  </a:lnTo>
                  <a:lnTo>
                    <a:pt x="1543037" y="317538"/>
                  </a:lnTo>
                  <a:lnTo>
                    <a:pt x="1860740" y="317538"/>
                  </a:lnTo>
                  <a:lnTo>
                    <a:pt x="1860740" y="266738"/>
                  </a:lnTo>
                  <a:lnTo>
                    <a:pt x="1588427" y="266738"/>
                  </a:lnTo>
                  <a:lnTo>
                    <a:pt x="1588427" y="38138"/>
                  </a:lnTo>
                  <a:lnTo>
                    <a:pt x="1815350" y="38138"/>
                  </a:lnTo>
                  <a:lnTo>
                    <a:pt x="1815350" y="266700"/>
                  </a:lnTo>
                  <a:lnTo>
                    <a:pt x="1860740" y="266700"/>
                  </a:lnTo>
                  <a:lnTo>
                    <a:pt x="1860740" y="38138"/>
                  </a:lnTo>
                  <a:lnTo>
                    <a:pt x="1860740" y="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70796" y="2786417"/>
              <a:ext cx="1861185" cy="534035"/>
            </a:xfrm>
            <a:custGeom>
              <a:avLst/>
              <a:gdLst/>
              <a:ahLst/>
              <a:cxnLst/>
              <a:rect l="l" t="t" r="r" b="b"/>
              <a:pathLst>
                <a:path w="1861185" h="534035">
                  <a:moveTo>
                    <a:pt x="136144" y="266738"/>
                  </a:moveTo>
                  <a:lnTo>
                    <a:pt x="45377" y="266738"/>
                  </a:lnTo>
                  <a:lnTo>
                    <a:pt x="45377" y="317538"/>
                  </a:lnTo>
                  <a:lnTo>
                    <a:pt x="0" y="317538"/>
                  </a:lnTo>
                  <a:lnTo>
                    <a:pt x="0" y="355638"/>
                  </a:lnTo>
                  <a:lnTo>
                    <a:pt x="136144" y="355638"/>
                  </a:lnTo>
                  <a:lnTo>
                    <a:pt x="136144" y="317538"/>
                  </a:lnTo>
                  <a:lnTo>
                    <a:pt x="136144" y="266738"/>
                  </a:lnTo>
                  <a:close/>
                </a:path>
                <a:path w="1861185" h="534035">
                  <a:moveTo>
                    <a:pt x="317677" y="215900"/>
                  </a:moveTo>
                  <a:lnTo>
                    <a:pt x="272288" y="215900"/>
                  </a:lnTo>
                  <a:lnTo>
                    <a:pt x="272288" y="266700"/>
                  </a:lnTo>
                  <a:lnTo>
                    <a:pt x="317677" y="266700"/>
                  </a:lnTo>
                  <a:lnTo>
                    <a:pt x="317677" y="215900"/>
                  </a:lnTo>
                  <a:close/>
                </a:path>
                <a:path w="1861185" h="534035">
                  <a:moveTo>
                    <a:pt x="363054" y="38100"/>
                  </a:moveTo>
                  <a:lnTo>
                    <a:pt x="226910" y="38100"/>
                  </a:lnTo>
                  <a:lnTo>
                    <a:pt x="226910" y="88900"/>
                  </a:lnTo>
                  <a:lnTo>
                    <a:pt x="363054" y="88900"/>
                  </a:lnTo>
                  <a:lnTo>
                    <a:pt x="363054" y="38100"/>
                  </a:lnTo>
                  <a:close/>
                </a:path>
                <a:path w="1861185" h="534035">
                  <a:moveTo>
                    <a:pt x="453834" y="177838"/>
                  </a:moveTo>
                  <a:lnTo>
                    <a:pt x="408444" y="177838"/>
                  </a:lnTo>
                  <a:lnTo>
                    <a:pt x="408444" y="127038"/>
                  </a:lnTo>
                  <a:lnTo>
                    <a:pt x="408444" y="88938"/>
                  </a:lnTo>
                  <a:lnTo>
                    <a:pt x="317677" y="88938"/>
                  </a:lnTo>
                  <a:lnTo>
                    <a:pt x="317677" y="127000"/>
                  </a:lnTo>
                  <a:lnTo>
                    <a:pt x="181521" y="127000"/>
                  </a:lnTo>
                  <a:lnTo>
                    <a:pt x="181521" y="88938"/>
                  </a:lnTo>
                  <a:lnTo>
                    <a:pt x="181521" y="38138"/>
                  </a:lnTo>
                  <a:lnTo>
                    <a:pt x="136144" y="38138"/>
                  </a:lnTo>
                  <a:lnTo>
                    <a:pt x="136144" y="88938"/>
                  </a:lnTo>
                  <a:lnTo>
                    <a:pt x="90754" y="88938"/>
                  </a:lnTo>
                  <a:lnTo>
                    <a:pt x="90754" y="127038"/>
                  </a:lnTo>
                  <a:lnTo>
                    <a:pt x="136144" y="127038"/>
                  </a:lnTo>
                  <a:lnTo>
                    <a:pt x="136144" y="177800"/>
                  </a:lnTo>
                  <a:lnTo>
                    <a:pt x="0" y="177800"/>
                  </a:lnTo>
                  <a:lnTo>
                    <a:pt x="0" y="215900"/>
                  </a:lnTo>
                  <a:lnTo>
                    <a:pt x="272288" y="215900"/>
                  </a:lnTo>
                  <a:lnTo>
                    <a:pt x="272288" y="177800"/>
                  </a:lnTo>
                  <a:lnTo>
                    <a:pt x="317677" y="177800"/>
                  </a:lnTo>
                  <a:lnTo>
                    <a:pt x="317677" y="127038"/>
                  </a:lnTo>
                  <a:lnTo>
                    <a:pt x="363054" y="127038"/>
                  </a:lnTo>
                  <a:lnTo>
                    <a:pt x="363054" y="177838"/>
                  </a:lnTo>
                  <a:lnTo>
                    <a:pt x="363054" y="215938"/>
                  </a:lnTo>
                  <a:lnTo>
                    <a:pt x="363054" y="266738"/>
                  </a:lnTo>
                  <a:lnTo>
                    <a:pt x="317677" y="266738"/>
                  </a:lnTo>
                  <a:lnTo>
                    <a:pt x="317677" y="317538"/>
                  </a:lnTo>
                  <a:lnTo>
                    <a:pt x="226923" y="317538"/>
                  </a:lnTo>
                  <a:lnTo>
                    <a:pt x="226923" y="266738"/>
                  </a:lnTo>
                  <a:lnTo>
                    <a:pt x="226910" y="215938"/>
                  </a:lnTo>
                  <a:lnTo>
                    <a:pt x="136144" y="215938"/>
                  </a:lnTo>
                  <a:lnTo>
                    <a:pt x="136144" y="266738"/>
                  </a:lnTo>
                  <a:lnTo>
                    <a:pt x="181521" y="266738"/>
                  </a:lnTo>
                  <a:lnTo>
                    <a:pt x="181521" y="317538"/>
                  </a:lnTo>
                  <a:lnTo>
                    <a:pt x="181521" y="355638"/>
                  </a:lnTo>
                  <a:lnTo>
                    <a:pt x="453834" y="355638"/>
                  </a:lnTo>
                  <a:lnTo>
                    <a:pt x="453834" y="317538"/>
                  </a:lnTo>
                  <a:lnTo>
                    <a:pt x="408444" y="317538"/>
                  </a:lnTo>
                  <a:lnTo>
                    <a:pt x="408444" y="266738"/>
                  </a:lnTo>
                  <a:lnTo>
                    <a:pt x="408444" y="215938"/>
                  </a:lnTo>
                  <a:lnTo>
                    <a:pt x="453834" y="215938"/>
                  </a:lnTo>
                  <a:lnTo>
                    <a:pt x="453834" y="177838"/>
                  </a:lnTo>
                  <a:close/>
                </a:path>
                <a:path w="1861185" h="534035">
                  <a:moveTo>
                    <a:pt x="544601" y="127038"/>
                  </a:moveTo>
                  <a:lnTo>
                    <a:pt x="499211" y="127038"/>
                  </a:lnTo>
                  <a:lnTo>
                    <a:pt x="499211" y="215938"/>
                  </a:lnTo>
                  <a:lnTo>
                    <a:pt x="453834" y="215938"/>
                  </a:lnTo>
                  <a:lnTo>
                    <a:pt x="453834" y="266738"/>
                  </a:lnTo>
                  <a:lnTo>
                    <a:pt x="544601" y="266738"/>
                  </a:lnTo>
                  <a:lnTo>
                    <a:pt x="544601" y="215938"/>
                  </a:lnTo>
                  <a:lnTo>
                    <a:pt x="544601" y="127038"/>
                  </a:lnTo>
                  <a:close/>
                </a:path>
                <a:path w="1861185" h="534035">
                  <a:moveTo>
                    <a:pt x="589991" y="266738"/>
                  </a:moveTo>
                  <a:lnTo>
                    <a:pt x="544601" y="266738"/>
                  </a:lnTo>
                  <a:lnTo>
                    <a:pt x="544601" y="317538"/>
                  </a:lnTo>
                  <a:lnTo>
                    <a:pt x="499211" y="317538"/>
                  </a:lnTo>
                  <a:lnTo>
                    <a:pt x="499211" y="355638"/>
                  </a:lnTo>
                  <a:lnTo>
                    <a:pt x="589991" y="355638"/>
                  </a:lnTo>
                  <a:lnTo>
                    <a:pt x="589991" y="317538"/>
                  </a:lnTo>
                  <a:lnTo>
                    <a:pt x="589991" y="266738"/>
                  </a:lnTo>
                  <a:close/>
                </a:path>
                <a:path w="1861185" h="534035">
                  <a:moveTo>
                    <a:pt x="726135" y="0"/>
                  </a:moveTo>
                  <a:lnTo>
                    <a:pt x="680758" y="0"/>
                  </a:lnTo>
                  <a:lnTo>
                    <a:pt x="680758" y="38100"/>
                  </a:lnTo>
                  <a:lnTo>
                    <a:pt x="726135" y="38100"/>
                  </a:lnTo>
                  <a:lnTo>
                    <a:pt x="726135" y="0"/>
                  </a:lnTo>
                  <a:close/>
                </a:path>
                <a:path w="1861185" h="534035">
                  <a:moveTo>
                    <a:pt x="771525" y="38100"/>
                  </a:moveTo>
                  <a:lnTo>
                    <a:pt x="726135" y="38100"/>
                  </a:lnTo>
                  <a:lnTo>
                    <a:pt x="726135" y="88900"/>
                  </a:lnTo>
                  <a:lnTo>
                    <a:pt x="771525" y="88900"/>
                  </a:lnTo>
                  <a:lnTo>
                    <a:pt x="771525" y="38100"/>
                  </a:lnTo>
                  <a:close/>
                </a:path>
                <a:path w="1861185" h="534035">
                  <a:moveTo>
                    <a:pt x="907669" y="0"/>
                  </a:moveTo>
                  <a:lnTo>
                    <a:pt x="771525" y="0"/>
                  </a:lnTo>
                  <a:lnTo>
                    <a:pt x="771525" y="38100"/>
                  </a:lnTo>
                  <a:lnTo>
                    <a:pt x="907669" y="38100"/>
                  </a:lnTo>
                  <a:lnTo>
                    <a:pt x="907669" y="0"/>
                  </a:lnTo>
                  <a:close/>
                </a:path>
                <a:path w="1861185" h="534035">
                  <a:moveTo>
                    <a:pt x="1089202" y="317500"/>
                  </a:moveTo>
                  <a:lnTo>
                    <a:pt x="953046" y="317500"/>
                  </a:lnTo>
                  <a:lnTo>
                    <a:pt x="953046" y="355600"/>
                  </a:lnTo>
                  <a:lnTo>
                    <a:pt x="1089202" y="355600"/>
                  </a:lnTo>
                  <a:lnTo>
                    <a:pt x="1089202" y="317500"/>
                  </a:lnTo>
                  <a:close/>
                </a:path>
                <a:path w="1861185" h="534035">
                  <a:moveTo>
                    <a:pt x="1179969" y="0"/>
                  </a:moveTo>
                  <a:lnTo>
                    <a:pt x="1134592" y="0"/>
                  </a:lnTo>
                  <a:lnTo>
                    <a:pt x="1134592" y="38100"/>
                  </a:lnTo>
                  <a:lnTo>
                    <a:pt x="1179969" y="38100"/>
                  </a:lnTo>
                  <a:lnTo>
                    <a:pt x="1179969" y="0"/>
                  </a:lnTo>
                  <a:close/>
                </a:path>
                <a:path w="1861185" h="534035">
                  <a:moveTo>
                    <a:pt x="1316126" y="317500"/>
                  </a:moveTo>
                  <a:lnTo>
                    <a:pt x="1270749" y="317500"/>
                  </a:lnTo>
                  <a:lnTo>
                    <a:pt x="1270749" y="355600"/>
                  </a:lnTo>
                  <a:lnTo>
                    <a:pt x="1316126" y="355600"/>
                  </a:lnTo>
                  <a:lnTo>
                    <a:pt x="1316126" y="317500"/>
                  </a:lnTo>
                  <a:close/>
                </a:path>
                <a:path w="1861185" h="534035">
                  <a:moveTo>
                    <a:pt x="1316126" y="88938"/>
                  </a:moveTo>
                  <a:lnTo>
                    <a:pt x="1270749" y="88938"/>
                  </a:lnTo>
                  <a:lnTo>
                    <a:pt x="1270749" y="177838"/>
                  </a:lnTo>
                  <a:lnTo>
                    <a:pt x="1270749" y="215938"/>
                  </a:lnTo>
                  <a:lnTo>
                    <a:pt x="1225359" y="215938"/>
                  </a:lnTo>
                  <a:lnTo>
                    <a:pt x="1225359" y="266700"/>
                  </a:lnTo>
                  <a:lnTo>
                    <a:pt x="1179969" y="266700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179969" y="88938"/>
                  </a:lnTo>
                  <a:lnTo>
                    <a:pt x="1225359" y="88938"/>
                  </a:lnTo>
                  <a:lnTo>
                    <a:pt x="1225359" y="177838"/>
                  </a:lnTo>
                  <a:lnTo>
                    <a:pt x="1270749" y="177838"/>
                  </a:lnTo>
                  <a:lnTo>
                    <a:pt x="1270749" y="88938"/>
                  </a:lnTo>
                  <a:lnTo>
                    <a:pt x="1270749" y="38138"/>
                  </a:lnTo>
                  <a:lnTo>
                    <a:pt x="1270749" y="38"/>
                  </a:lnTo>
                  <a:lnTo>
                    <a:pt x="1225359" y="38"/>
                  </a:lnTo>
                  <a:lnTo>
                    <a:pt x="1225359" y="38138"/>
                  </a:lnTo>
                  <a:lnTo>
                    <a:pt x="1134592" y="38138"/>
                  </a:lnTo>
                  <a:lnTo>
                    <a:pt x="1134592" y="88938"/>
                  </a:lnTo>
                  <a:lnTo>
                    <a:pt x="1134592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907681" y="127038"/>
                  </a:lnTo>
                  <a:lnTo>
                    <a:pt x="907681" y="88938"/>
                  </a:lnTo>
                  <a:lnTo>
                    <a:pt x="953046" y="88938"/>
                  </a:lnTo>
                  <a:lnTo>
                    <a:pt x="953046" y="127000"/>
                  </a:lnTo>
                  <a:lnTo>
                    <a:pt x="998435" y="127000"/>
                  </a:lnTo>
                  <a:lnTo>
                    <a:pt x="998435" y="88938"/>
                  </a:lnTo>
                  <a:lnTo>
                    <a:pt x="1043825" y="88938"/>
                  </a:lnTo>
                  <a:lnTo>
                    <a:pt x="1043825" y="127000"/>
                  </a:lnTo>
                  <a:lnTo>
                    <a:pt x="1089202" y="127000"/>
                  </a:lnTo>
                  <a:lnTo>
                    <a:pt x="1089202" y="88938"/>
                  </a:lnTo>
                  <a:lnTo>
                    <a:pt x="1134592" y="88938"/>
                  </a:lnTo>
                  <a:lnTo>
                    <a:pt x="1134592" y="38138"/>
                  </a:lnTo>
                  <a:lnTo>
                    <a:pt x="1089202" y="38138"/>
                  </a:lnTo>
                  <a:lnTo>
                    <a:pt x="1089202" y="88900"/>
                  </a:lnTo>
                  <a:lnTo>
                    <a:pt x="1043825" y="88900"/>
                  </a:lnTo>
                  <a:lnTo>
                    <a:pt x="1043825" y="38138"/>
                  </a:lnTo>
                  <a:lnTo>
                    <a:pt x="862291" y="38138"/>
                  </a:lnTo>
                  <a:lnTo>
                    <a:pt x="862291" y="88938"/>
                  </a:lnTo>
                  <a:lnTo>
                    <a:pt x="862291" y="127038"/>
                  </a:lnTo>
                  <a:lnTo>
                    <a:pt x="862291" y="177838"/>
                  </a:lnTo>
                  <a:lnTo>
                    <a:pt x="907669" y="177838"/>
                  </a:lnTo>
                  <a:lnTo>
                    <a:pt x="907669" y="215900"/>
                  </a:lnTo>
                  <a:lnTo>
                    <a:pt x="862291" y="215900"/>
                  </a:lnTo>
                  <a:lnTo>
                    <a:pt x="862291" y="177838"/>
                  </a:lnTo>
                  <a:lnTo>
                    <a:pt x="680758" y="177838"/>
                  </a:lnTo>
                  <a:lnTo>
                    <a:pt x="680758" y="127038"/>
                  </a:lnTo>
                  <a:lnTo>
                    <a:pt x="635368" y="127038"/>
                  </a:lnTo>
                  <a:lnTo>
                    <a:pt x="635368" y="88938"/>
                  </a:lnTo>
                  <a:lnTo>
                    <a:pt x="680758" y="88938"/>
                  </a:lnTo>
                  <a:lnTo>
                    <a:pt x="680758" y="38138"/>
                  </a:lnTo>
                  <a:lnTo>
                    <a:pt x="589991" y="38138"/>
                  </a:lnTo>
                  <a:lnTo>
                    <a:pt x="589991" y="88938"/>
                  </a:lnTo>
                  <a:lnTo>
                    <a:pt x="589991" y="127038"/>
                  </a:lnTo>
                  <a:lnTo>
                    <a:pt x="589991" y="177838"/>
                  </a:lnTo>
                  <a:lnTo>
                    <a:pt x="589991" y="215938"/>
                  </a:lnTo>
                  <a:lnTo>
                    <a:pt x="635368" y="215938"/>
                  </a:lnTo>
                  <a:lnTo>
                    <a:pt x="635368" y="266738"/>
                  </a:lnTo>
                  <a:lnTo>
                    <a:pt x="635368" y="406438"/>
                  </a:lnTo>
                  <a:lnTo>
                    <a:pt x="589991" y="406438"/>
                  </a:lnTo>
                  <a:lnTo>
                    <a:pt x="589991" y="495338"/>
                  </a:lnTo>
                  <a:lnTo>
                    <a:pt x="635368" y="495338"/>
                  </a:lnTo>
                  <a:lnTo>
                    <a:pt x="635368" y="533438"/>
                  </a:lnTo>
                  <a:lnTo>
                    <a:pt x="680758" y="533438"/>
                  </a:lnTo>
                  <a:lnTo>
                    <a:pt x="680758" y="495338"/>
                  </a:lnTo>
                  <a:lnTo>
                    <a:pt x="680758" y="406438"/>
                  </a:lnTo>
                  <a:lnTo>
                    <a:pt x="680758" y="266738"/>
                  </a:lnTo>
                  <a:lnTo>
                    <a:pt x="726135" y="2667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26135" y="406438"/>
                  </a:lnTo>
                  <a:lnTo>
                    <a:pt x="726135" y="444538"/>
                  </a:lnTo>
                  <a:lnTo>
                    <a:pt x="953046" y="444538"/>
                  </a:lnTo>
                  <a:lnTo>
                    <a:pt x="953046" y="406438"/>
                  </a:lnTo>
                  <a:lnTo>
                    <a:pt x="771525" y="406438"/>
                  </a:lnTo>
                  <a:lnTo>
                    <a:pt x="771525" y="355638"/>
                  </a:lnTo>
                  <a:lnTo>
                    <a:pt x="862291" y="355638"/>
                  </a:lnTo>
                  <a:lnTo>
                    <a:pt x="862291" y="317538"/>
                  </a:lnTo>
                  <a:lnTo>
                    <a:pt x="771525" y="317538"/>
                  </a:lnTo>
                  <a:lnTo>
                    <a:pt x="771525" y="266738"/>
                  </a:lnTo>
                  <a:lnTo>
                    <a:pt x="771525" y="215938"/>
                  </a:lnTo>
                  <a:lnTo>
                    <a:pt x="862291" y="215938"/>
                  </a:lnTo>
                  <a:lnTo>
                    <a:pt x="862291" y="266700"/>
                  </a:lnTo>
                  <a:lnTo>
                    <a:pt x="907669" y="266700"/>
                  </a:lnTo>
                  <a:lnTo>
                    <a:pt x="907669" y="317500"/>
                  </a:lnTo>
                  <a:lnTo>
                    <a:pt x="953046" y="317500"/>
                  </a:lnTo>
                  <a:lnTo>
                    <a:pt x="953046" y="266700"/>
                  </a:lnTo>
                  <a:lnTo>
                    <a:pt x="907681" y="266700"/>
                  </a:lnTo>
                  <a:lnTo>
                    <a:pt x="907681" y="215938"/>
                  </a:lnTo>
                  <a:lnTo>
                    <a:pt x="1043825" y="215938"/>
                  </a:lnTo>
                  <a:lnTo>
                    <a:pt x="1043825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1134592" y="215938"/>
                  </a:lnTo>
                  <a:lnTo>
                    <a:pt x="1134592" y="266738"/>
                  </a:lnTo>
                  <a:lnTo>
                    <a:pt x="1179969" y="266738"/>
                  </a:lnTo>
                  <a:lnTo>
                    <a:pt x="1179969" y="317500"/>
                  </a:lnTo>
                  <a:lnTo>
                    <a:pt x="1134592" y="317500"/>
                  </a:lnTo>
                  <a:lnTo>
                    <a:pt x="1134592" y="355600"/>
                  </a:lnTo>
                  <a:lnTo>
                    <a:pt x="1225359" y="355600"/>
                  </a:lnTo>
                  <a:lnTo>
                    <a:pt x="1225359" y="317500"/>
                  </a:lnTo>
                  <a:lnTo>
                    <a:pt x="1270749" y="317500"/>
                  </a:lnTo>
                  <a:lnTo>
                    <a:pt x="1270749" y="266738"/>
                  </a:lnTo>
                  <a:lnTo>
                    <a:pt x="1316126" y="266738"/>
                  </a:lnTo>
                  <a:lnTo>
                    <a:pt x="1316126" y="215938"/>
                  </a:lnTo>
                  <a:lnTo>
                    <a:pt x="1316126" y="177838"/>
                  </a:lnTo>
                  <a:lnTo>
                    <a:pt x="1316126" y="88938"/>
                  </a:lnTo>
                  <a:close/>
                </a:path>
                <a:path w="1861185" h="534035">
                  <a:moveTo>
                    <a:pt x="1361516" y="38100"/>
                  </a:moveTo>
                  <a:lnTo>
                    <a:pt x="1316126" y="38100"/>
                  </a:lnTo>
                  <a:lnTo>
                    <a:pt x="1316126" y="88900"/>
                  </a:lnTo>
                  <a:lnTo>
                    <a:pt x="1361516" y="88900"/>
                  </a:lnTo>
                  <a:lnTo>
                    <a:pt x="1361516" y="38100"/>
                  </a:lnTo>
                  <a:close/>
                </a:path>
                <a:path w="1861185" h="534035">
                  <a:moveTo>
                    <a:pt x="1543037" y="38138"/>
                  </a:moveTo>
                  <a:lnTo>
                    <a:pt x="1406906" y="38138"/>
                  </a:lnTo>
                  <a:lnTo>
                    <a:pt x="1406906" y="88938"/>
                  </a:lnTo>
                  <a:lnTo>
                    <a:pt x="1406906" y="127038"/>
                  </a:lnTo>
                  <a:lnTo>
                    <a:pt x="1452283" y="127038"/>
                  </a:lnTo>
                  <a:lnTo>
                    <a:pt x="1452283" y="88938"/>
                  </a:lnTo>
                  <a:lnTo>
                    <a:pt x="1543037" y="88938"/>
                  </a:lnTo>
                  <a:lnTo>
                    <a:pt x="1543037" y="38138"/>
                  </a:lnTo>
                  <a:close/>
                </a:path>
                <a:path w="1861185" h="534035">
                  <a:moveTo>
                    <a:pt x="1860740" y="266738"/>
                  </a:moveTo>
                  <a:lnTo>
                    <a:pt x="1724583" y="2667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769973" y="355638"/>
                  </a:lnTo>
                  <a:lnTo>
                    <a:pt x="1769973" y="317538"/>
                  </a:lnTo>
                  <a:lnTo>
                    <a:pt x="1860740" y="317538"/>
                  </a:lnTo>
                  <a:lnTo>
                    <a:pt x="1860740" y="266738"/>
                  </a:lnTo>
                  <a:close/>
                </a:path>
                <a:path w="1861185" h="534035">
                  <a:moveTo>
                    <a:pt x="1860740" y="88900"/>
                  </a:moveTo>
                  <a:lnTo>
                    <a:pt x="1815350" y="88900"/>
                  </a:lnTo>
                  <a:lnTo>
                    <a:pt x="1815350" y="38138"/>
                  </a:lnTo>
                  <a:lnTo>
                    <a:pt x="1724583" y="38138"/>
                  </a:lnTo>
                  <a:lnTo>
                    <a:pt x="1724583" y="88938"/>
                  </a:lnTo>
                  <a:lnTo>
                    <a:pt x="1724583" y="127038"/>
                  </a:lnTo>
                  <a:lnTo>
                    <a:pt x="1679194" y="127038"/>
                  </a:lnTo>
                  <a:lnTo>
                    <a:pt x="1679194" y="177838"/>
                  </a:lnTo>
                  <a:lnTo>
                    <a:pt x="1679194" y="215900"/>
                  </a:lnTo>
                  <a:lnTo>
                    <a:pt x="1633829" y="215900"/>
                  </a:lnTo>
                  <a:lnTo>
                    <a:pt x="1633829" y="177838"/>
                  </a:lnTo>
                  <a:lnTo>
                    <a:pt x="1633829" y="88938"/>
                  </a:lnTo>
                  <a:lnTo>
                    <a:pt x="1588427" y="88938"/>
                  </a:lnTo>
                  <a:lnTo>
                    <a:pt x="1588427" y="215938"/>
                  </a:lnTo>
                  <a:lnTo>
                    <a:pt x="1588427" y="266700"/>
                  </a:lnTo>
                  <a:lnTo>
                    <a:pt x="1497672" y="266700"/>
                  </a:lnTo>
                  <a:lnTo>
                    <a:pt x="1497672" y="215938"/>
                  </a:lnTo>
                  <a:lnTo>
                    <a:pt x="1588427" y="215938"/>
                  </a:lnTo>
                  <a:lnTo>
                    <a:pt x="1588427" y="88938"/>
                  </a:lnTo>
                  <a:lnTo>
                    <a:pt x="1543037" y="88938"/>
                  </a:lnTo>
                  <a:lnTo>
                    <a:pt x="1543037" y="177838"/>
                  </a:lnTo>
                  <a:lnTo>
                    <a:pt x="1361516" y="177838"/>
                  </a:lnTo>
                  <a:lnTo>
                    <a:pt x="1361516" y="215938"/>
                  </a:lnTo>
                  <a:lnTo>
                    <a:pt x="1452283" y="215938"/>
                  </a:lnTo>
                  <a:lnTo>
                    <a:pt x="1452283" y="266700"/>
                  </a:lnTo>
                  <a:lnTo>
                    <a:pt x="1361516" y="266700"/>
                  </a:lnTo>
                  <a:lnTo>
                    <a:pt x="1361516" y="317500"/>
                  </a:lnTo>
                  <a:lnTo>
                    <a:pt x="1633829" y="317500"/>
                  </a:lnTo>
                  <a:lnTo>
                    <a:pt x="1633829" y="266700"/>
                  </a:lnTo>
                  <a:lnTo>
                    <a:pt x="1769973" y="266700"/>
                  </a:lnTo>
                  <a:lnTo>
                    <a:pt x="1769973" y="215900"/>
                  </a:lnTo>
                  <a:lnTo>
                    <a:pt x="1724596" y="215900"/>
                  </a:lnTo>
                  <a:lnTo>
                    <a:pt x="1724596" y="177838"/>
                  </a:lnTo>
                  <a:lnTo>
                    <a:pt x="1769973" y="177838"/>
                  </a:lnTo>
                  <a:lnTo>
                    <a:pt x="1769973" y="127038"/>
                  </a:lnTo>
                  <a:lnTo>
                    <a:pt x="1769973" y="88938"/>
                  </a:lnTo>
                  <a:lnTo>
                    <a:pt x="1815350" y="88938"/>
                  </a:lnTo>
                  <a:lnTo>
                    <a:pt x="1815350" y="215900"/>
                  </a:lnTo>
                  <a:lnTo>
                    <a:pt x="1860740" y="215900"/>
                  </a:lnTo>
                  <a:lnTo>
                    <a:pt x="1860740" y="88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270796" y="3103918"/>
              <a:ext cx="1861185" cy="445134"/>
            </a:xfrm>
            <a:custGeom>
              <a:avLst/>
              <a:gdLst/>
              <a:ahLst/>
              <a:cxnLst/>
              <a:rect l="l" t="t" r="r" b="b"/>
              <a:pathLst>
                <a:path w="1861185" h="445135">
                  <a:moveTo>
                    <a:pt x="45377" y="215900"/>
                  </a:moveTo>
                  <a:lnTo>
                    <a:pt x="0" y="215900"/>
                  </a:lnTo>
                  <a:lnTo>
                    <a:pt x="0" y="266700"/>
                  </a:lnTo>
                  <a:lnTo>
                    <a:pt x="45377" y="266700"/>
                  </a:lnTo>
                  <a:lnTo>
                    <a:pt x="45377" y="215900"/>
                  </a:lnTo>
                  <a:close/>
                </a:path>
                <a:path w="1861185" h="445135">
                  <a:moveTo>
                    <a:pt x="181521" y="88900"/>
                  </a:moveTo>
                  <a:lnTo>
                    <a:pt x="0" y="88900"/>
                  </a:lnTo>
                  <a:lnTo>
                    <a:pt x="0" y="127000"/>
                  </a:lnTo>
                  <a:lnTo>
                    <a:pt x="90754" y="127000"/>
                  </a:lnTo>
                  <a:lnTo>
                    <a:pt x="90754" y="177800"/>
                  </a:lnTo>
                  <a:lnTo>
                    <a:pt x="45377" y="177800"/>
                  </a:lnTo>
                  <a:lnTo>
                    <a:pt x="45377" y="215900"/>
                  </a:lnTo>
                  <a:lnTo>
                    <a:pt x="90766" y="215900"/>
                  </a:lnTo>
                  <a:lnTo>
                    <a:pt x="90766" y="177800"/>
                  </a:lnTo>
                  <a:lnTo>
                    <a:pt x="136144" y="177800"/>
                  </a:lnTo>
                  <a:lnTo>
                    <a:pt x="136144" y="127000"/>
                  </a:lnTo>
                  <a:lnTo>
                    <a:pt x="181521" y="127000"/>
                  </a:lnTo>
                  <a:lnTo>
                    <a:pt x="181521" y="88900"/>
                  </a:lnTo>
                  <a:close/>
                </a:path>
                <a:path w="1861185" h="445135">
                  <a:moveTo>
                    <a:pt x="226910" y="317500"/>
                  </a:moveTo>
                  <a:lnTo>
                    <a:pt x="181521" y="317500"/>
                  </a:lnTo>
                  <a:lnTo>
                    <a:pt x="181521" y="266738"/>
                  </a:lnTo>
                  <a:lnTo>
                    <a:pt x="181521" y="215938"/>
                  </a:lnTo>
                  <a:lnTo>
                    <a:pt x="90754" y="215938"/>
                  </a:lnTo>
                  <a:lnTo>
                    <a:pt x="90754" y="266738"/>
                  </a:lnTo>
                  <a:lnTo>
                    <a:pt x="45377" y="266738"/>
                  </a:lnTo>
                  <a:lnTo>
                    <a:pt x="45377" y="317538"/>
                  </a:lnTo>
                  <a:lnTo>
                    <a:pt x="90754" y="317538"/>
                  </a:lnTo>
                  <a:lnTo>
                    <a:pt x="90754" y="355600"/>
                  </a:lnTo>
                  <a:lnTo>
                    <a:pt x="226910" y="355600"/>
                  </a:lnTo>
                  <a:lnTo>
                    <a:pt x="226910" y="317500"/>
                  </a:lnTo>
                  <a:close/>
                </a:path>
                <a:path w="1861185" h="445135">
                  <a:moveTo>
                    <a:pt x="317677" y="266700"/>
                  </a:moveTo>
                  <a:lnTo>
                    <a:pt x="272288" y="266700"/>
                  </a:lnTo>
                  <a:lnTo>
                    <a:pt x="272288" y="317500"/>
                  </a:lnTo>
                  <a:lnTo>
                    <a:pt x="317677" y="317500"/>
                  </a:lnTo>
                  <a:lnTo>
                    <a:pt x="317677" y="266700"/>
                  </a:lnTo>
                  <a:close/>
                </a:path>
                <a:path w="1861185" h="445135">
                  <a:moveTo>
                    <a:pt x="317677" y="88938"/>
                  </a:moveTo>
                  <a:lnTo>
                    <a:pt x="272288" y="88938"/>
                  </a:lnTo>
                  <a:lnTo>
                    <a:pt x="272288" y="38138"/>
                  </a:lnTo>
                  <a:lnTo>
                    <a:pt x="226910" y="38138"/>
                  </a:lnTo>
                  <a:lnTo>
                    <a:pt x="226910" y="88938"/>
                  </a:lnTo>
                  <a:lnTo>
                    <a:pt x="226910" y="127000"/>
                  </a:lnTo>
                  <a:lnTo>
                    <a:pt x="181521" y="127000"/>
                  </a:lnTo>
                  <a:lnTo>
                    <a:pt x="181521" y="215900"/>
                  </a:lnTo>
                  <a:lnTo>
                    <a:pt x="226910" y="215900"/>
                  </a:lnTo>
                  <a:lnTo>
                    <a:pt x="226910" y="266700"/>
                  </a:lnTo>
                  <a:lnTo>
                    <a:pt x="272288" y="266700"/>
                  </a:lnTo>
                  <a:lnTo>
                    <a:pt x="272288" y="215900"/>
                  </a:lnTo>
                  <a:lnTo>
                    <a:pt x="226923" y="215900"/>
                  </a:lnTo>
                  <a:lnTo>
                    <a:pt x="226923" y="127038"/>
                  </a:lnTo>
                  <a:lnTo>
                    <a:pt x="317677" y="127038"/>
                  </a:lnTo>
                  <a:lnTo>
                    <a:pt x="317677" y="88938"/>
                  </a:lnTo>
                  <a:close/>
                </a:path>
                <a:path w="1861185" h="445135">
                  <a:moveTo>
                    <a:pt x="363054" y="177800"/>
                  </a:moveTo>
                  <a:lnTo>
                    <a:pt x="272288" y="177800"/>
                  </a:lnTo>
                  <a:lnTo>
                    <a:pt x="272288" y="215900"/>
                  </a:lnTo>
                  <a:lnTo>
                    <a:pt x="363054" y="215900"/>
                  </a:lnTo>
                  <a:lnTo>
                    <a:pt x="363054" y="177800"/>
                  </a:lnTo>
                  <a:close/>
                </a:path>
                <a:path w="1861185" h="445135">
                  <a:moveTo>
                    <a:pt x="363054" y="38100"/>
                  </a:moveTo>
                  <a:lnTo>
                    <a:pt x="317677" y="38100"/>
                  </a:lnTo>
                  <a:lnTo>
                    <a:pt x="317677" y="88900"/>
                  </a:lnTo>
                  <a:lnTo>
                    <a:pt x="363054" y="88900"/>
                  </a:lnTo>
                  <a:lnTo>
                    <a:pt x="363054" y="38100"/>
                  </a:lnTo>
                  <a:close/>
                </a:path>
                <a:path w="1861185" h="445135">
                  <a:moveTo>
                    <a:pt x="499211" y="127038"/>
                  </a:moveTo>
                  <a:lnTo>
                    <a:pt x="453834" y="127038"/>
                  </a:lnTo>
                  <a:lnTo>
                    <a:pt x="453834" y="177838"/>
                  </a:lnTo>
                  <a:lnTo>
                    <a:pt x="408444" y="177838"/>
                  </a:lnTo>
                  <a:lnTo>
                    <a:pt x="408444" y="215900"/>
                  </a:lnTo>
                  <a:lnTo>
                    <a:pt x="363054" y="215900"/>
                  </a:lnTo>
                  <a:lnTo>
                    <a:pt x="363054" y="317500"/>
                  </a:lnTo>
                  <a:lnTo>
                    <a:pt x="408444" y="317500"/>
                  </a:lnTo>
                  <a:lnTo>
                    <a:pt x="408444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99211" y="127038"/>
                  </a:lnTo>
                  <a:close/>
                </a:path>
                <a:path w="1861185" h="445135">
                  <a:moveTo>
                    <a:pt x="544601" y="215938"/>
                  </a:moveTo>
                  <a:lnTo>
                    <a:pt x="499211" y="215938"/>
                  </a:lnTo>
                  <a:lnTo>
                    <a:pt x="499211" y="266738"/>
                  </a:lnTo>
                  <a:lnTo>
                    <a:pt x="453834" y="266738"/>
                  </a:lnTo>
                  <a:lnTo>
                    <a:pt x="453834" y="317500"/>
                  </a:lnTo>
                  <a:lnTo>
                    <a:pt x="408444" y="317500"/>
                  </a:lnTo>
                  <a:lnTo>
                    <a:pt x="408444" y="355600"/>
                  </a:lnTo>
                  <a:lnTo>
                    <a:pt x="453834" y="355600"/>
                  </a:lnTo>
                  <a:lnTo>
                    <a:pt x="453834" y="317538"/>
                  </a:lnTo>
                  <a:lnTo>
                    <a:pt x="499211" y="317538"/>
                  </a:lnTo>
                  <a:lnTo>
                    <a:pt x="499211" y="355638"/>
                  </a:lnTo>
                  <a:lnTo>
                    <a:pt x="544601" y="355638"/>
                  </a:lnTo>
                  <a:lnTo>
                    <a:pt x="544601" y="317538"/>
                  </a:lnTo>
                  <a:lnTo>
                    <a:pt x="544601" y="266738"/>
                  </a:lnTo>
                  <a:lnTo>
                    <a:pt x="544601" y="215938"/>
                  </a:lnTo>
                  <a:close/>
                </a:path>
                <a:path w="1861185" h="445135">
                  <a:moveTo>
                    <a:pt x="544601" y="38138"/>
                  </a:moveTo>
                  <a:lnTo>
                    <a:pt x="408444" y="38138"/>
                  </a:lnTo>
                  <a:lnTo>
                    <a:pt x="408444" y="88938"/>
                  </a:lnTo>
                  <a:lnTo>
                    <a:pt x="499211" y="88938"/>
                  </a:lnTo>
                  <a:lnTo>
                    <a:pt x="499211" y="127038"/>
                  </a:lnTo>
                  <a:lnTo>
                    <a:pt x="544601" y="127038"/>
                  </a:lnTo>
                  <a:lnTo>
                    <a:pt x="544601" y="88938"/>
                  </a:lnTo>
                  <a:lnTo>
                    <a:pt x="544601" y="38138"/>
                  </a:lnTo>
                  <a:close/>
                </a:path>
                <a:path w="1861185" h="445135">
                  <a:moveTo>
                    <a:pt x="589991" y="177800"/>
                  </a:moveTo>
                  <a:lnTo>
                    <a:pt x="544601" y="177800"/>
                  </a:lnTo>
                  <a:lnTo>
                    <a:pt x="544601" y="215900"/>
                  </a:lnTo>
                  <a:lnTo>
                    <a:pt x="589991" y="215900"/>
                  </a:lnTo>
                  <a:lnTo>
                    <a:pt x="589991" y="177800"/>
                  </a:lnTo>
                  <a:close/>
                </a:path>
                <a:path w="1861185" h="445135">
                  <a:moveTo>
                    <a:pt x="635368" y="215900"/>
                  </a:moveTo>
                  <a:lnTo>
                    <a:pt x="589991" y="215900"/>
                  </a:lnTo>
                  <a:lnTo>
                    <a:pt x="589991" y="266700"/>
                  </a:lnTo>
                  <a:lnTo>
                    <a:pt x="635368" y="266700"/>
                  </a:lnTo>
                  <a:lnTo>
                    <a:pt x="635368" y="215900"/>
                  </a:lnTo>
                  <a:close/>
                </a:path>
                <a:path w="1861185" h="445135">
                  <a:moveTo>
                    <a:pt x="680758" y="317500"/>
                  </a:moveTo>
                  <a:lnTo>
                    <a:pt x="635368" y="317500"/>
                  </a:lnTo>
                  <a:lnTo>
                    <a:pt x="635368" y="355600"/>
                  </a:lnTo>
                  <a:lnTo>
                    <a:pt x="680758" y="355600"/>
                  </a:lnTo>
                  <a:lnTo>
                    <a:pt x="680758" y="317500"/>
                  </a:lnTo>
                  <a:close/>
                </a:path>
                <a:path w="1861185" h="445135">
                  <a:moveTo>
                    <a:pt x="862291" y="406438"/>
                  </a:move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lnTo>
                    <a:pt x="771525" y="317538"/>
                  </a:lnTo>
                  <a:lnTo>
                    <a:pt x="771525" y="215938"/>
                  </a:lnTo>
                  <a:lnTo>
                    <a:pt x="726135" y="2159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771525" y="444538"/>
                  </a:lnTo>
                  <a:lnTo>
                    <a:pt x="862291" y="444538"/>
                  </a:lnTo>
                  <a:lnTo>
                    <a:pt x="862291" y="406438"/>
                  </a:lnTo>
                  <a:close/>
                </a:path>
                <a:path w="1861185" h="445135">
                  <a:moveTo>
                    <a:pt x="862291" y="127000"/>
                  </a:moveTo>
                  <a:lnTo>
                    <a:pt x="771525" y="127000"/>
                  </a:lnTo>
                  <a:lnTo>
                    <a:pt x="771525" y="215900"/>
                  </a:lnTo>
                  <a:lnTo>
                    <a:pt x="862291" y="215900"/>
                  </a:lnTo>
                  <a:lnTo>
                    <a:pt x="862291" y="127000"/>
                  </a:lnTo>
                  <a:close/>
                </a:path>
                <a:path w="1861185" h="445135">
                  <a:moveTo>
                    <a:pt x="907681" y="38100"/>
                  </a:moveTo>
                  <a:lnTo>
                    <a:pt x="862291" y="38100"/>
                  </a:lnTo>
                  <a:lnTo>
                    <a:pt x="862291" y="88900"/>
                  </a:lnTo>
                  <a:lnTo>
                    <a:pt x="907681" y="88900"/>
                  </a:lnTo>
                  <a:lnTo>
                    <a:pt x="907681" y="38100"/>
                  </a:lnTo>
                  <a:close/>
                </a:path>
                <a:path w="1861185" h="445135">
                  <a:moveTo>
                    <a:pt x="953046" y="317538"/>
                  </a:moveTo>
                  <a:lnTo>
                    <a:pt x="907681" y="317538"/>
                  </a:lnTo>
                  <a:lnTo>
                    <a:pt x="907681" y="215938"/>
                  </a:lnTo>
                  <a:lnTo>
                    <a:pt x="862291" y="215938"/>
                  </a:lnTo>
                  <a:lnTo>
                    <a:pt x="862291" y="317538"/>
                  </a:lnTo>
                  <a:lnTo>
                    <a:pt x="862291" y="355638"/>
                  </a:lnTo>
                  <a:lnTo>
                    <a:pt x="862291" y="406438"/>
                  </a:lnTo>
                  <a:lnTo>
                    <a:pt x="907681" y="406438"/>
                  </a:lnTo>
                  <a:lnTo>
                    <a:pt x="907681" y="355638"/>
                  </a:lnTo>
                  <a:lnTo>
                    <a:pt x="953046" y="355638"/>
                  </a:lnTo>
                  <a:lnTo>
                    <a:pt x="953046" y="317538"/>
                  </a:lnTo>
                  <a:close/>
                </a:path>
                <a:path w="1861185" h="445135">
                  <a:moveTo>
                    <a:pt x="1179969" y="127038"/>
                  </a:moveTo>
                  <a:lnTo>
                    <a:pt x="1134592" y="127038"/>
                  </a:lnTo>
                  <a:lnTo>
                    <a:pt x="1134592" y="177838"/>
                  </a:lnTo>
                  <a:lnTo>
                    <a:pt x="1089202" y="177838"/>
                  </a:lnTo>
                  <a:lnTo>
                    <a:pt x="1089202" y="215900"/>
                  </a:lnTo>
                  <a:lnTo>
                    <a:pt x="1043825" y="215900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127038"/>
                  </a:lnTo>
                  <a:lnTo>
                    <a:pt x="1089202" y="88938"/>
                  </a:lnTo>
                  <a:lnTo>
                    <a:pt x="998435" y="88938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215900"/>
                  </a:lnTo>
                  <a:lnTo>
                    <a:pt x="953046" y="215900"/>
                  </a:lnTo>
                  <a:lnTo>
                    <a:pt x="953046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1179969" y="215938"/>
                  </a:lnTo>
                  <a:lnTo>
                    <a:pt x="1179969" y="177838"/>
                  </a:lnTo>
                  <a:lnTo>
                    <a:pt x="1179969" y="127038"/>
                  </a:lnTo>
                  <a:close/>
                </a:path>
                <a:path w="1861185" h="445135">
                  <a:moveTo>
                    <a:pt x="1179969" y="38100"/>
                  </a:moveTo>
                  <a:lnTo>
                    <a:pt x="1089202" y="38100"/>
                  </a:lnTo>
                  <a:lnTo>
                    <a:pt x="1089202" y="88900"/>
                  </a:lnTo>
                  <a:lnTo>
                    <a:pt x="1179969" y="88900"/>
                  </a:lnTo>
                  <a:lnTo>
                    <a:pt x="1179969" y="38100"/>
                  </a:lnTo>
                  <a:close/>
                </a:path>
                <a:path w="1861185" h="445135">
                  <a:moveTo>
                    <a:pt x="1225359" y="88900"/>
                  </a:moveTo>
                  <a:lnTo>
                    <a:pt x="1179969" y="88900"/>
                  </a:lnTo>
                  <a:lnTo>
                    <a:pt x="1179969" y="127000"/>
                  </a:lnTo>
                  <a:lnTo>
                    <a:pt x="1225359" y="127000"/>
                  </a:lnTo>
                  <a:lnTo>
                    <a:pt x="1225359" y="88900"/>
                  </a:lnTo>
                  <a:close/>
                </a:path>
                <a:path w="1861185" h="445135">
                  <a:moveTo>
                    <a:pt x="1270749" y="317500"/>
                  </a:moveTo>
                  <a:lnTo>
                    <a:pt x="1134592" y="317500"/>
                  </a:lnTo>
                  <a:lnTo>
                    <a:pt x="1134592" y="266700"/>
                  </a:lnTo>
                  <a:lnTo>
                    <a:pt x="1089202" y="266700"/>
                  </a:lnTo>
                  <a:lnTo>
                    <a:pt x="1089202" y="317500"/>
                  </a:lnTo>
                  <a:lnTo>
                    <a:pt x="1043825" y="317500"/>
                  </a:lnTo>
                  <a:lnTo>
                    <a:pt x="1043825" y="355600"/>
                  </a:lnTo>
                  <a:lnTo>
                    <a:pt x="1270749" y="355600"/>
                  </a:lnTo>
                  <a:lnTo>
                    <a:pt x="1270749" y="317500"/>
                  </a:lnTo>
                  <a:close/>
                </a:path>
                <a:path w="1861185" h="445135">
                  <a:moveTo>
                    <a:pt x="1270749" y="215900"/>
                  </a:moveTo>
                  <a:lnTo>
                    <a:pt x="1225359" y="215900"/>
                  </a:lnTo>
                  <a:lnTo>
                    <a:pt x="1225359" y="266700"/>
                  </a:lnTo>
                  <a:lnTo>
                    <a:pt x="1270749" y="266700"/>
                  </a:lnTo>
                  <a:lnTo>
                    <a:pt x="1270749" y="215900"/>
                  </a:lnTo>
                  <a:close/>
                </a:path>
                <a:path w="1861185" h="445135">
                  <a:moveTo>
                    <a:pt x="1316126" y="0"/>
                  </a:moveTo>
                  <a:lnTo>
                    <a:pt x="1270749" y="0"/>
                  </a:lnTo>
                  <a:lnTo>
                    <a:pt x="1270749" y="38100"/>
                  </a:lnTo>
                  <a:lnTo>
                    <a:pt x="1316126" y="38100"/>
                  </a:lnTo>
                  <a:lnTo>
                    <a:pt x="1316126" y="0"/>
                  </a:lnTo>
                  <a:close/>
                </a:path>
                <a:path w="1861185" h="445135">
                  <a:moveTo>
                    <a:pt x="1497672" y="127000"/>
                  </a:moveTo>
                  <a:lnTo>
                    <a:pt x="1406906" y="127000"/>
                  </a:lnTo>
                  <a:lnTo>
                    <a:pt x="1406906" y="177800"/>
                  </a:lnTo>
                  <a:lnTo>
                    <a:pt x="1361516" y="177800"/>
                  </a:lnTo>
                  <a:lnTo>
                    <a:pt x="1361516" y="127038"/>
                  </a:lnTo>
                  <a:lnTo>
                    <a:pt x="1361516" y="88938"/>
                  </a:lnTo>
                  <a:lnTo>
                    <a:pt x="1361516" y="38138"/>
                  </a:lnTo>
                  <a:lnTo>
                    <a:pt x="1316126" y="38138"/>
                  </a:lnTo>
                  <a:lnTo>
                    <a:pt x="1316126" y="88938"/>
                  </a:lnTo>
                  <a:lnTo>
                    <a:pt x="1270749" y="88938"/>
                  </a:lnTo>
                  <a:lnTo>
                    <a:pt x="1270749" y="127000"/>
                  </a:lnTo>
                  <a:lnTo>
                    <a:pt x="1225359" y="127000"/>
                  </a:lnTo>
                  <a:lnTo>
                    <a:pt x="1225359" y="177800"/>
                  </a:lnTo>
                  <a:lnTo>
                    <a:pt x="1270749" y="177800"/>
                  </a:lnTo>
                  <a:lnTo>
                    <a:pt x="1270749" y="127038"/>
                  </a:lnTo>
                  <a:lnTo>
                    <a:pt x="1316126" y="127038"/>
                  </a:lnTo>
                  <a:lnTo>
                    <a:pt x="1316126" y="177800"/>
                  </a:lnTo>
                  <a:lnTo>
                    <a:pt x="1270749" y="177800"/>
                  </a:lnTo>
                  <a:lnTo>
                    <a:pt x="1270749" y="215900"/>
                  </a:lnTo>
                  <a:lnTo>
                    <a:pt x="1361516" y="215900"/>
                  </a:lnTo>
                  <a:lnTo>
                    <a:pt x="1361516" y="355600"/>
                  </a:lnTo>
                  <a:lnTo>
                    <a:pt x="1406906" y="355600"/>
                  </a:lnTo>
                  <a:lnTo>
                    <a:pt x="1406906" y="215900"/>
                  </a:lnTo>
                  <a:lnTo>
                    <a:pt x="1452283" y="215900"/>
                  </a:lnTo>
                  <a:lnTo>
                    <a:pt x="1452283" y="177800"/>
                  </a:lnTo>
                  <a:lnTo>
                    <a:pt x="1497672" y="177800"/>
                  </a:lnTo>
                  <a:lnTo>
                    <a:pt x="1497672" y="127000"/>
                  </a:lnTo>
                  <a:close/>
                </a:path>
                <a:path w="1861185" h="445135">
                  <a:moveTo>
                    <a:pt x="1543037" y="38100"/>
                  </a:moveTo>
                  <a:lnTo>
                    <a:pt x="1497672" y="38100"/>
                  </a:lnTo>
                  <a:lnTo>
                    <a:pt x="1497672" y="38"/>
                  </a:lnTo>
                  <a:lnTo>
                    <a:pt x="1406906" y="38"/>
                  </a:lnTo>
                  <a:lnTo>
                    <a:pt x="1406906" y="38138"/>
                  </a:lnTo>
                  <a:lnTo>
                    <a:pt x="1406906" y="88938"/>
                  </a:lnTo>
                  <a:lnTo>
                    <a:pt x="1452283" y="88938"/>
                  </a:lnTo>
                  <a:lnTo>
                    <a:pt x="1452283" y="38138"/>
                  </a:lnTo>
                  <a:lnTo>
                    <a:pt x="1497672" y="38138"/>
                  </a:lnTo>
                  <a:lnTo>
                    <a:pt x="1497672" y="88900"/>
                  </a:lnTo>
                  <a:lnTo>
                    <a:pt x="1543037" y="88900"/>
                  </a:lnTo>
                  <a:lnTo>
                    <a:pt x="1543037" y="38100"/>
                  </a:lnTo>
                  <a:close/>
                </a:path>
                <a:path w="1861185" h="445135">
                  <a:moveTo>
                    <a:pt x="1588427" y="0"/>
                  </a:moveTo>
                  <a:lnTo>
                    <a:pt x="1543037" y="0"/>
                  </a:lnTo>
                  <a:lnTo>
                    <a:pt x="1543037" y="38100"/>
                  </a:lnTo>
                  <a:lnTo>
                    <a:pt x="1588427" y="38100"/>
                  </a:lnTo>
                  <a:lnTo>
                    <a:pt x="1588427" y="0"/>
                  </a:lnTo>
                  <a:close/>
                </a:path>
                <a:path w="1861185" h="445135">
                  <a:moveTo>
                    <a:pt x="1633829" y="266700"/>
                  </a:moveTo>
                  <a:lnTo>
                    <a:pt x="1543037" y="266700"/>
                  </a:lnTo>
                  <a:lnTo>
                    <a:pt x="1543037" y="317500"/>
                  </a:lnTo>
                  <a:lnTo>
                    <a:pt x="1633829" y="317500"/>
                  </a:lnTo>
                  <a:lnTo>
                    <a:pt x="1633829" y="266700"/>
                  </a:lnTo>
                  <a:close/>
                </a:path>
                <a:path w="1861185" h="445135">
                  <a:moveTo>
                    <a:pt x="1724596" y="38100"/>
                  </a:moveTo>
                  <a:lnTo>
                    <a:pt x="1679194" y="38100"/>
                  </a:lnTo>
                  <a:lnTo>
                    <a:pt x="1679194" y="88900"/>
                  </a:lnTo>
                  <a:lnTo>
                    <a:pt x="1724596" y="88900"/>
                  </a:lnTo>
                  <a:lnTo>
                    <a:pt x="1724596" y="38100"/>
                  </a:lnTo>
                  <a:close/>
                </a:path>
                <a:path w="1861185" h="445135">
                  <a:moveTo>
                    <a:pt x="1860740" y="127038"/>
                  </a:moveTo>
                  <a:lnTo>
                    <a:pt x="1633829" y="127038"/>
                  </a:lnTo>
                  <a:lnTo>
                    <a:pt x="1633829" y="88938"/>
                  </a:lnTo>
                  <a:lnTo>
                    <a:pt x="1633829" y="38138"/>
                  </a:lnTo>
                  <a:lnTo>
                    <a:pt x="1588427" y="38138"/>
                  </a:lnTo>
                  <a:lnTo>
                    <a:pt x="1588427" y="88938"/>
                  </a:lnTo>
                  <a:lnTo>
                    <a:pt x="1543037" y="88938"/>
                  </a:lnTo>
                  <a:lnTo>
                    <a:pt x="1543037" y="127038"/>
                  </a:lnTo>
                  <a:lnTo>
                    <a:pt x="1543037" y="177800"/>
                  </a:lnTo>
                  <a:lnTo>
                    <a:pt x="1497672" y="177800"/>
                  </a:lnTo>
                  <a:lnTo>
                    <a:pt x="1497672" y="215900"/>
                  </a:lnTo>
                  <a:lnTo>
                    <a:pt x="1633829" y="215900"/>
                  </a:lnTo>
                  <a:lnTo>
                    <a:pt x="1633829" y="177838"/>
                  </a:lnTo>
                  <a:lnTo>
                    <a:pt x="1679194" y="177838"/>
                  </a:lnTo>
                  <a:lnTo>
                    <a:pt x="1679194" y="215900"/>
                  </a:lnTo>
                  <a:lnTo>
                    <a:pt x="1724596" y="215900"/>
                  </a:lnTo>
                  <a:lnTo>
                    <a:pt x="1724596" y="177838"/>
                  </a:lnTo>
                  <a:lnTo>
                    <a:pt x="1769973" y="177838"/>
                  </a:lnTo>
                  <a:lnTo>
                    <a:pt x="1769973" y="215938"/>
                  </a:lnTo>
                  <a:lnTo>
                    <a:pt x="1724583" y="215938"/>
                  </a:lnTo>
                  <a:lnTo>
                    <a:pt x="1724583" y="266738"/>
                  </a:lnTo>
                  <a:lnTo>
                    <a:pt x="1679194" y="266738"/>
                  </a:lnTo>
                  <a:lnTo>
                    <a:pt x="1679194" y="3175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769973" y="355638"/>
                  </a:lnTo>
                  <a:lnTo>
                    <a:pt x="1769973" y="317538"/>
                  </a:lnTo>
                  <a:lnTo>
                    <a:pt x="1769973" y="266738"/>
                  </a:lnTo>
                  <a:lnTo>
                    <a:pt x="1815350" y="266738"/>
                  </a:lnTo>
                  <a:lnTo>
                    <a:pt x="1815350" y="317500"/>
                  </a:lnTo>
                  <a:lnTo>
                    <a:pt x="1860740" y="317500"/>
                  </a:lnTo>
                  <a:lnTo>
                    <a:pt x="1860740" y="266700"/>
                  </a:lnTo>
                  <a:lnTo>
                    <a:pt x="1815350" y="266700"/>
                  </a:lnTo>
                  <a:lnTo>
                    <a:pt x="1815350" y="215938"/>
                  </a:lnTo>
                  <a:lnTo>
                    <a:pt x="1815350" y="177838"/>
                  </a:lnTo>
                  <a:lnTo>
                    <a:pt x="1860740" y="177838"/>
                  </a:lnTo>
                  <a:lnTo>
                    <a:pt x="1860740" y="127038"/>
                  </a:lnTo>
                  <a:close/>
                </a:path>
                <a:path w="1861185" h="445135">
                  <a:moveTo>
                    <a:pt x="1860740" y="0"/>
                  </a:moveTo>
                  <a:lnTo>
                    <a:pt x="1815350" y="0"/>
                  </a:lnTo>
                  <a:lnTo>
                    <a:pt x="1815350" y="88900"/>
                  </a:lnTo>
                  <a:lnTo>
                    <a:pt x="1860740" y="88900"/>
                  </a:lnTo>
                  <a:lnTo>
                    <a:pt x="18607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70796" y="3421418"/>
              <a:ext cx="1861185" cy="534035"/>
            </a:xfrm>
            <a:custGeom>
              <a:avLst/>
              <a:gdLst/>
              <a:ahLst/>
              <a:cxnLst/>
              <a:rect l="l" t="t" r="r" b="b"/>
              <a:pathLst>
                <a:path w="1861185" h="534035">
                  <a:moveTo>
                    <a:pt x="45377" y="355600"/>
                  </a:moveTo>
                  <a:lnTo>
                    <a:pt x="0" y="355600"/>
                  </a:lnTo>
                  <a:lnTo>
                    <a:pt x="0" y="444500"/>
                  </a:lnTo>
                  <a:lnTo>
                    <a:pt x="45377" y="444500"/>
                  </a:lnTo>
                  <a:lnTo>
                    <a:pt x="45377" y="355600"/>
                  </a:lnTo>
                  <a:close/>
                </a:path>
                <a:path w="1861185" h="534035">
                  <a:moveTo>
                    <a:pt x="136144" y="355600"/>
                  </a:moveTo>
                  <a:lnTo>
                    <a:pt x="90754" y="355600"/>
                  </a:lnTo>
                  <a:lnTo>
                    <a:pt x="90754" y="406400"/>
                  </a:lnTo>
                  <a:lnTo>
                    <a:pt x="136144" y="406400"/>
                  </a:lnTo>
                  <a:lnTo>
                    <a:pt x="136144" y="355600"/>
                  </a:lnTo>
                  <a:close/>
                </a:path>
                <a:path w="1861185" h="534035">
                  <a:moveTo>
                    <a:pt x="181521" y="127000"/>
                  </a:moveTo>
                  <a:lnTo>
                    <a:pt x="0" y="127000"/>
                  </a:lnTo>
                  <a:lnTo>
                    <a:pt x="0" y="177800"/>
                  </a:lnTo>
                  <a:lnTo>
                    <a:pt x="45377" y="177800"/>
                  </a:lnTo>
                  <a:lnTo>
                    <a:pt x="45377" y="215900"/>
                  </a:lnTo>
                  <a:lnTo>
                    <a:pt x="90766" y="215900"/>
                  </a:lnTo>
                  <a:lnTo>
                    <a:pt x="90766" y="177800"/>
                  </a:lnTo>
                  <a:lnTo>
                    <a:pt x="181521" y="177800"/>
                  </a:lnTo>
                  <a:lnTo>
                    <a:pt x="181521" y="127000"/>
                  </a:lnTo>
                  <a:close/>
                </a:path>
                <a:path w="1861185" h="534035">
                  <a:moveTo>
                    <a:pt x="317677" y="127000"/>
                  </a:moveTo>
                  <a:lnTo>
                    <a:pt x="226910" y="127000"/>
                  </a:lnTo>
                  <a:lnTo>
                    <a:pt x="226910" y="177800"/>
                  </a:lnTo>
                  <a:lnTo>
                    <a:pt x="181521" y="177800"/>
                  </a:lnTo>
                  <a:lnTo>
                    <a:pt x="181521" y="215900"/>
                  </a:lnTo>
                  <a:lnTo>
                    <a:pt x="226923" y="215900"/>
                  </a:lnTo>
                  <a:lnTo>
                    <a:pt x="226923" y="177800"/>
                  </a:lnTo>
                  <a:lnTo>
                    <a:pt x="317677" y="177800"/>
                  </a:lnTo>
                  <a:lnTo>
                    <a:pt x="317677" y="127000"/>
                  </a:lnTo>
                  <a:close/>
                </a:path>
                <a:path w="1861185" h="534035">
                  <a:moveTo>
                    <a:pt x="499211" y="317538"/>
                  </a:moveTo>
                  <a:lnTo>
                    <a:pt x="363054" y="317538"/>
                  </a:lnTo>
                  <a:lnTo>
                    <a:pt x="363054" y="266738"/>
                  </a:lnTo>
                  <a:lnTo>
                    <a:pt x="363054" y="215938"/>
                  </a:lnTo>
                  <a:lnTo>
                    <a:pt x="0" y="215938"/>
                  </a:lnTo>
                  <a:lnTo>
                    <a:pt x="0" y="266738"/>
                  </a:lnTo>
                  <a:lnTo>
                    <a:pt x="136144" y="266738"/>
                  </a:lnTo>
                  <a:lnTo>
                    <a:pt x="136144" y="317500"/>
                  </a:lnTo>
                  <a:lnTo>
                    <a:pt x="181521" y="317500"/>
                  </a:lnTo>
                  <a:lnTo>
                    <a:pt x="181521" y="266738"/>
                  </a:lnTo>
                  <a:lnTo>
                    <a:pt x="317677" y="266738"/>
                  </a:lnTo>
                  <a:lnTo>
                    <a:pt x="317677" y="317538"/>
                  </a:lnTo>
                  <a:lnTo>
                    <a:pt x="226910" y="317538"/>
                  </a:lnTo>
                  <a:lnTo>
                    <a:pt x="226910" y="355600"/>
                  </a:lnTo>
                  <a:lnTo>
                    <a:pt x="181521" y="355600"/>
                  </a:lnTo>
                  <a:lnTo>
                    <a:pt x="181521" y="406400"/>
                  </a:lnTo>
                  <a:lnTo>
                    <a:pt x="226910" y="406400"/>
                  </a:lnTo>
                  <a:lnTo>
                    <a:pt x="226910" y="444500"/>
                  </a:lnTo>
                  <a:lnTo>
                    <a:pt x="363054" y="444500"/>
                  </a:lnTo>
                  <a:lnTo>
                    <a:pt x="363054" y="406400"/>
                  </a:lnTo>
                  <a:lnTo>
                    <a:pt x="272288" y="406400"/>
                  </a:lnTo>
                  <a:lnTo>
                    <a:pt x="272288" y="355638"/>
                  </a:lnTo>
                  <a:lnTo>
                    <a:pt x="453834" y="355638"/>
                  </a:lnTo>
                  <a:lnTo>
                    <a:pt x="453834" y="444538"/>
                  </a:lnTo>
                  <a:lnTo>
                    <a:pt x="499211" y="444538"/>
                  </a:lnTo>
                  <a:lnTo>
                    <a:pt x="499211" y="355638"/>
                  </a:lnTo>
                  <a:lnTo>
                    <a:pt x="499211" y="317538"/>
                  </a:lnTo>
                  <a:close/>
                </a:path>
                <a:path w="1861185" h="534035">
                  <a:moveTo>
                    <a:pt x="499211" y="88938"/>
                  </a:moveTo>
                  <a:lnTo>
                    <a:pt x="363054" y="88938"/>
                  </a:lnTo>
                  <a:lnTo>
                    <a:pt x="363054" y="127038"/>
                  </a:lnTo>
                  <a:lnTo>
                    <a:pt x="363054" y="177838"/>
                  </a:lnTo>
                  <a:lnTo>
                    <a:pt x="453834" y="177838"/>
                  </a:lnTo>
                  <a:lnTo>
                    <a:pt x="453834" y="127038"/>
                  </a:lnTo>
                  <a:lnTo>
                    <a:pt x="499211" y="127038"/>
                  </a:lnTo>
                  <a:lnTo>
                    <a:pt x="499211" y="88938"/>
                  </a:lnTo>
                  <a:close/>
                </a:path>
                <a:path w="1861185" h="534035">
                  <a:moveTo>
                    <a:pt x="589991" y="266700"/>
                  </a:moveTo>
                  <a:lnTo>
                    <a:pt x="544601" y="266700"/>
                  </a:lnTo>
                  <a:lnTo>
                    <a:pt x="544601" y="215938"/>
                  </a:lnTo>
                  <a:lnTo>
                    <a:pt x="499211" y="215938"/>
                  </a:lnTo>
                  <a:lnTo>
                    <a:pt x="499211" y="177838"/>
                  </a:lnTo>
                  <a:lnTo>
                    <a:pt x="453834" y="177838"/>
                  </a:lnTo>
                  <a:lnTo>
                    <a:pt x="453834" y="215938"/>
                  </a:lnTo>
                  <a:lnTo>
                    <a:pt x="453834" y="266700"/>
                  </a:lnTo>
                  <a:lnTo>
                    <a:pt x="408444" y="266700"/>
                  </a:lnTo>
                  <a:lnTo>
                    <a:pt x="408444" y="317500"/>
                  </a:lnTo>
                  <a:lnTo>
                    <a:pt x="589991" y="317500"/>
                  </a:lnTo>
                  <a:lnTo>
                    <a:pt x="589991" y="266700"/>
                  </a:lnTo>
                  <a:close/>
                </a:path>
                <a:path w="1861185" h="534035">
                  <a:moveTo>
                    <a:pt x="635368" y="38100"/>
                  </a:moveTo>
                  <a:lnTo>
                    <a:pt x="136144" y="38100"/>
                  </a:lnTo>
                  <a:lnTo>
                    <a:pt x="136144" y="88900"/>
                  </a:lnTo>
                  <a:lnTo>
                    <a:pt x="635368" y="88900"/>
                  </a:lnTo>
                  <a:lnTo>
                    <a:pt x="635368" y="38100"/>
                  </a:lnTo>
                  <a:close/>
                </a:path>
                <a:path w="1861185" h="534035">
                  <a:moveTo>
                    <a:pt x="680758" y="355600"/>
                  </a:moveTo>
                  <a:lnTo>
                    <a:pt x="635368" y="355600"/>
                  </a:lnTo>
                  <a:lnTo>
                    <a:pt x="635368" y="406400"/>
                  </a:lnTo>
                  <a:lnTo>
                    <a:pt x="680758" y="406400"/>
                  </a:lnTo>
                  <a:lnTo>
                    <a:pt x="680758" y="355600"/>
                  </a:lnTo>
                  <a:close/>
                </a:path>
                <a:path w="1861185" h="534035">
                  <a:moveTo>
                    <a:pt x="680758" y="266700"/>
                  </a:moveTo>
                  <a:lnTo>
                    <a:pt x="635368" y="266700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00"/>
                  </a:lnTo>
                  <a:close/>
                </a:path>
                <a:path w="1861185" h="534035">
                  <a:moveTo>
                    <a:pt x="726135" y="406438"/>
                  </a:moveTo>
                  <a:lnTo>
                    <a:pt x="544601" y="406438"/>
                  </a:lnTo>
                  <a:lnTo>
                    <a:pt x="544601" y="444538"/>
                  </a:lnTo>
                  <a:lnTo>
                    <a:pt x="680758" y="444538"/>
                  </a:lnTo>
                  <a:lnTo>
                    <a:pt x="680758" y="495338"/>
                  </a:lnTo>
                  <a:lnTo>
                    <a:pt x="499211" y="495338"/>
                  </a:lnTo>
                  <a:lnTo>
                    <a:pt x="499211" y="533438"/>
                  </a:lnTo>
                  <a:lnTo>
                    <a:pt x="726135" y="533438"/>
                  </a:lnTo>
                  <a:lnTo>
                    <a:pt x="726135" y="495338"/>
                  </a:lnTo>
                  <a:lnTo>
                    <a:pt x="726135" y="444538"/>
                  </a:lnTo>
                  <a:lnTo>
                    <a:pt x="726135" y="406438"/>
                  </a:lnTo>
                  <a:close/>
                </a:path>
                <a:path w="1861185" h="534035">
                  <a:moveTo>
                    <a:pt x="726135" y="88938"/>
                  </a:moveTo>
                  <a:lnTo>
                    <a:pt x="680758" y="88938"/>
                  </a:lnTo>
                  <a:lnTo>
                    <a:pt x="680758" y="127038"/>
                  </a:lnTo>
                  <a:lnTo>
                    <a:pt x="544601" y="127038"/>
                  </a:lnTo>
                  <a:lnTo>
                    <a:pt x="544601" y="177838"/>
                  </a:lnTo>
                  <a:lnTo>
                    <a:pt x="726135" y="177838"/>
                  </a:lnTo>
                  <a:lnTo>
                    <a:pt x="726135" y="127038"/>
                  </a:lnTo>
                  <a:lnTo>
                    <a:pt x="726135" y="88938"/>
                  </a:lnTo>
                  <a:close/>
                </a:path>
                <a:path w="1861185" h="534035">
                  <a:moveTo>
                    <a:pt x="771525" y="215900"/>
                  </a:moveTo>
                  <a:lnTo>
                    <a:pt x="680758" y="215900"/>
                  </a:lnTo>
                  <a:lnTo>
                    <a:pt x="680758" y="266700"/>
                  </a:lnTo>
                  <a:lnTo>
                    <a:pt x="771525" y="266700"/>
                  </a:lnTo>
                  <a:lnTo>
                    <a:pt x="771525" y="215900"/>
                  </a:lnTo>
                  <a:close/>
                </a:path>
                <a:path w="1861185" h="534035">
                  <a:moveTo>
                    <a:pt x="998435" y="355600"/>
                  </a:moveTo>
                  <a:lnTo>
                    <a:pt x="953046" y="355600"/>
                  </a:lnTo>
                  <a:lnTo>
                    <a:pt x="953046" y="317500"/>
                  </a:lnTo>
                  <a:lnTo>
                    <a:pt x="907669" y="317500"/>
                  </a:lnTo>
                  <a:lnTo>
                    <a:pt x="907669" y="355600"/>
                  </a:lnTo>
                  <a:lnTo>
                    <a:pt x="862291" y="355600"/>
                  </a:lnTo>
                  <a:lnTo>
                    <a:pt x="862291" y="406400"/>
                  </a:lnTo>
                  <a:lnTo>
                    <a:pt x="998435" y="406400"/>
                  </a:lnTo>
                  <a:lnTo>
                    <a:pt x="998435" y="355600"/>
                  </a:lnTo>
                  <a:close/>
                </a:path>
                <a:path w="1861185" h="534035">
                  <a:moveTo>
                    <a:pt x="1270749" y="88938"/>
                  </a:moveTo>
                  <a:lnTo>
                    <a:pt x="1134592" y="88938"/>
                  </a:lnTo>
                  <a:lnTo>
                    <a:pt x="1134592" y="127038"/>
                  </a:lnTo>
                  <a:lnTo>
                    <a:pt x="1089202" y="127038"/>
                  </a:lnTo>
                  <a:lnTo>
                    <a:pt x="1089202" y="177838"/>
                  </a:lnTo>
                  <a:lnTo>
                    <a:pt x="1270749" y="177838"/>
                  </a:lnTo>
                  <a:lnTo>
                    <a:pt x="1270749" y="127038"/>
                  </a:lnTo>
                  <a:lnTo>
                    <a:pt x="1270749" y="88938"/>
                  </a:lnTo>
                  <a:close/>
                </a:path>
                <a:path w="1861185" h="534035">
                  <a:moveTo>
                    <a:pt x="1270749" y="0"/>
                  </a:moveTo>
                  <a:lnTo>
                    <a:pt x="1043825" y="0"/>
                  </a:lnTo>
                  <a:lnTo>
                    <a:pt x="1043825" y="38100"/>
                  </a:lnTo>
                  <a:lnTo>
                    <a:pt x="1089202" y="38100"/>
                  </a:lnTo>
                  <a:lnTo>
                    <a:pt x="1089202" y="88900"/>
                  </a:lnTo>
                  <a:lnTo>
                    <a:pt x="1134592" y="88900"/>
                  </a:lnTo>
                  <a:lnTo>
                    <a:pt x="1134592" y="38100"/>
                  </a:lnTo>
                  <a:lnTo>
                    <a:pt x="1179969" y="38100"/>
                  </a:lnTo>
                  <a:lnTo>
                    <a:pt x="1179969" y="88900"/>
                  </a:lnTo>
                  <a:lnTo>
                    <a:pt x="1225359" y="88900"/>
                  </a:lnTo>
                  <a:lnTo>
                    <a:pt x="1225359" y="38100"/>
                  </a:lnTo>
                  <a:lnTo>
                    <a:pt x="1270749" y="38100"/>
                  </a:lnTo>
                  <a:lnTo>
                    <a:pt x="1270749" y="0"/>
                  </a:lnTo>
                  <a:close/>
                </a:path>
                <a:path w="1861185" h="534035">
                  <a:moveTo>
                    <a:pt x="1361516" y="177800"/>
                  </a:moveTo>
                  <a:lnTo>
                    <a:pt x="1316126" y="177800"/>
                  </a:lnTo>
                  <a:lnTo>
                    <a:pt x="1316126" y="266700"/>
                  </a:lnTo>
                  <a:lnTo>
                    <a:pt x="1361516" y="266700"/>
                  </a:lnTo>
                  <a:lnTo>
                    <a:pt x="1361516" y="177800"/>
                  </a:lnTo>
                  <a:close/>
                </a:path>
                <a:path w="1861185" h="534035">
                  <a:moveTo>
                    <a:pt x="1361516" y="38100"/>
                  </a:moveTo>
                  <a:lnTo>
                    <a:pt x="1270749" y="38100"/>
                  </a:lnTo>
                  <a:lnTo>
                    <a:pt x="1270749" y="88900"/>
                  </a:lnTo>
                  <a:lnTo>
                    <a:pt x="1361516" y="88900"/>
                  </a:lnTo>
                  <a:lnTo>
                    <a:pt x="1361516" y="38100"/>
                  </a:lnTo>
                  <a:close/>
                </a:path>
                <a:path w="1861185" h="534035">
                  <a:moveTo>
                    <a:pt x="1406906" y="88900"/>
                  </a:moveTo>
                  <a:lnTo>
                    <a:pt x="1361516" y="88900"/>
                  </a:lnTo>
                  <a:lnTo>
                    <a:pt x="1361516" y="127000"/>
                  </a:lnTo>
                  <a:lnTo>
                    <a:pt x="1406906" y="127000"/>
                  </a:lnTo>
                  <a:lnTo>
                    <a:pt x="1406906" y="88900"/>
                  </a:lnTo>
                  <a:close/>
                </a:path>
                <a:path w="1861185" h="534035">
                  <a:moveTo>
                    <a:pt x="1452283" y="38100"/>
                  </a:moveTo>
                  <a:lnTo>
                    <a:pt x="1406906" y="38100"/>
                  </a:lnTo>
                  <a:lnTo>
                    <a:pt x="1406906" y="88900"/>
                  </a:lnTo>
                  <a:lnTo>
                    <a:pt x="1452283" y="88900"/>
                  </a:lnTo>
                  <a:lnTo>
                    <a:pt x="1452283" y="38100"/>
                  </a:lnTo>
                  <a:close/>
                </a:path>
                <a:path w="1861185" h="534035">
                  <a:moveTo>
                    <a:pt x="1543037" y="0"/>
                  </a:moveTo>
                  <a:lnTo>
                    <a:pt x="1452283" y="0"/>
                  </a:lnTo>
                  <a:lnTo>
                    <a:pt x="1452283" y="38100"/>
                  </a:lnTo>
                  <a:lnTo>
                    <a:pt x="1543037" y="38100"/>
                  </a:lnTo>
                  <a:lnTo>
                    <a:pt x="1543037" y="0"/>
                  </a:lnTo>
                  <a:close/>
                </a:path>
                <a:path w="1861185" h="534035">
                  <a:moveTo>
                    <a:pt x="1633829" y="266700"/>
                  </a:moveTo>
                  <a:lnTo>
                    <a:pt x="1497672" y="266700"/>
                  </a:lnTo>
                  <a:lnTo>
                    <a:pt x="1497672" y="317500"/>
                  </a:lnTo>
                  <a:lnTo>
                    <a:pt x="1452283" y="317500"/>
                  </a:lnTo>
                  <a:lnTo>
                    <a:pt x="1452283" y="266700"/>
                  </a:lnTo>
                  <a:lnTo>
                    <a:pt x="1406906" y="266700"/>
                  </a:lnTo>
                  <a:lnTo>
                    <a:pt x="1406906" y="317500"/>
                  </a:lnTo>
                  <a:lnTo>
                    <a:pt x="1316126" y="317500"/>
                  </a:lnTo>
                  <a:lnTo>
                    <a:pt x="1316126" y="266700"/>
                  </a:lnTo>
                  <a:lnTo>
                    <a:pt x="1270749" y="266700"/>
                  </a:lnTo>
                  <a:lnTo>
                    <a:pt x="1270749" y="215900"/>
                  </a:lnTo>
                  <a:lnTo>
                    <a:pt x="1179969" y="215900"/>
                  </a:lnTo>
                  <a:lnTo>
                    <a:pt x="1179969" y="266700"/>
                  </a:lnTo>
                  <a:lnTo>
                    <a:pt x="1089202" y="266700"/>
                  </a:lnTo>
                  <a:lnTo>
                    <a:pt x="1089202" y="215938"/>
                  </a:lnTo>
                  <a:lnTo>
                    <a:pt x="862291" y="215938"/>
                  </a:lnTo>
                  <a:lnTo>
                    <a:pt x="862291" y="177838"/>
                  </a:lnTo>
                  <a:lnTo>
                    <a:pt x="907669" y="177838"/>
                  </a:lnTo>
                  <a:lnTo>
                    <a:pt x="907669" y="215900"/>
                  </a:lnTo>
                  <a:lnTo>
                    <a:pt x="953046" y="215900"/>
                  </a:lnTo>
                  <a:lnTo>
                    <a:pt x="953046" y="177838"/>
                  </a:lnTo>
                  <a:lnTo>
                    <a:pt x="998435" y="177838"/>
                  </a:lnTo>
                  <a:lnTo>
                    <a:pt x="998435" y="215900"/>
                  </a:lnTo>
                  <a:lnTo>
                    <a:pt x="1043825" y="215900"/>
                  </a:lnTo>
                  <a:lnTo>
                    <a:pt x="1043825" y="177800"/>
                  </a:lnTo>
                  <a:lnTo>
                    <a:pt x="998435" y="177800"/>
                  </a:lnTo>
                  <a:lnTo>
                    <a:pt x="998435" y="127038"/>
                  </a:lnTo>
                  <a:lnTo>
                    <a:pt x="1043825" y="127038"/>
                  </a:lnTo>
                  <a:lnTo>
                    <a:pt x="1043825" y="88938"/>
                  </a:lnTo>
                  <a:lnTo>
                    <a:pt x="1043825" y="38138"/>
                  </a:lnTo>
                  <a:lnTo>
                    <a:pt x="953046" y="38138"/>
                  </a:lnTo>
                  <a:lnTo>
                    <a:pt x="953046" y="88938"/>
                  </a:lnTo>
                  <a:lnTo>
                    <a:pt x="907669" y="88938"/>
                  </a:lnTo>
                  <a:lnTo>
                    <a:pt x="907669" y="127038"/>
                  </a:lnTo>
                  <a:lnTo>
                    <a:pt x="816914" y="127038"/>
                  </a:lnTo>
                  <a:lnTo>
                    <a:pt x="816914" y="177838"/>
                  </a:lnTo>
                  <a:lnTo>
                    <a:pt x="816914" y="215938"/>
                  </a:lnTo>
                  <a:lnTo>
                    <a:pt x="816914" y="266738"/>
                  </a:lnTo>
                  <a:lnTo>
                    <a:pt x="726135" y="266738"/>
                  </a:ln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lnTo>
                    <a:pt x="862291" y="317538"/>
                  </a:lnTo>
                  <a:lnTo>
                    <a:pt x="862291" y="266738"/>
                  </a:lnTo>
                  <a:lnTo>
                    <a:pt x="953046" y="266738"/>
                  </a:lnTo>
                  <a:lnTo>
                    <a:pt x="953046" y="317500"/>
                  </a:lnTo>
                  <a:lnTo>
                    <a:pt x="1043825" y="317500"/>
                  </a:lnTo>
                  <a:lnTo>
                    <a:pt x="1043825" y="266738"/>
                  </a:lnTo>
                  <a:lnTo>
                    <a:pt x="1089202" y="266738"/>
                  </a:lnTo>
                  <a:lnTo>
                    <a:pt x="1089202" y="317500"/>
                  </a:lnTo>
                  <a:lnTo>
                    <a:pt x="1134592" y="317500"/>
                  </a:lnTo>
                  <a:lnTo>
                    <a:pt x="1134592" y="355600"/>
                  </a:lnTo>
                  <a:lnTo>
                    <a:pt x="1225359" y="355600"/>
                  </a:lnTo>
                  <a:lnTo>
                    <a:pt x="1225359" y="317500"/>
                  </a:lnTo>
                  <a:lnTo>
                    <a:pt x="1270749" y="317500"/>
                  </a:lnTo>
                  <a:lnTo>
                    <a:pt x="1270749" y="355600"/>
                  </a:lnTo>
                  <a:lnTo>
                    <a:pt x="1543037" y="355600"/>
                  </a:lnTo>
                  <a:lnTo>
                    <a:pt x="1543037" y="317500"/>
                  </a:lnTo>
                  <a:lnTo>
                    <a:pt x="1633829" y="317500"/>
                  </a:lnTo>
                  <a:lnTo>
                    <a:pt x="1633829" y="266700"/>
                  </a:lnTo>
                  <a:close/>
                </a:path>
                <a:path w="1861185" h="534035">
                  <a:moveTo>
                    <a:pt x="1724583" y="406438"/>
                  </a:moveTo>
                  <a:lnTo>
                    <a:pt x="1588427" y="406438"/>
                  </a:lnTo>
                  <a:lnTo>
                    <a:pt x="1588427" y="355638"/>
                  </a:lnTo>
                  <a:lnTo>
                    <a:pt x="1543037" y="355638"/>
                  </a:lnTo>
                  <a:lnTo>
                    <a:pt x="1543037" y="406438"/>
                  </a:lnTo>
                  <a:lnTo>
                    <a:pt x="1543037" y="444538"/>
                  </a:lnTo>
                  <a:lnTo>
                    <a:pt x="1724583" y="444538"/>
                  </a:lnTo>
                  <a:lnTo>
                    <a:pt x="1724583" y="406438"/>
                  </a:lnTo>
                  <a:close/>
                </a:path>
                <a:path w="1861185" h="534035">
                  <a:moveTo>
                    <a:pt x="1724583" y="355600"/>
                  </a:moveTo>
                  <a:lnTo>
                    <a:pt x="1633829" y="355600"/>
                  </a:lnTo>
                  <a:lnTo>
                    <a:pt x="1633829" y="406400"/>
                  </a:lnTo>
                  <a:lnTo>
                    <a:pt x="1724583" y="406400"/>
                  </a:lnTo>
                  <a:lnTo>
                    <a:pt x="1724583" y="355600"/>
                  </a:lnTo>
                  <a:close/>
                </a:path>
                <a:path w="1861185" h="534035">
                  <a:moveTo>
                    <a:pt x="1769973" y="266700"/>
                  </a:moveTo>
                  <a:lnTo>
                    <a:pt x="1679194" y="266700"/>
                  </a:lnTo>
                  <a:lnTo>
                    <a:pt x="1679194" y="317500"/>
                  </a:lnTo>
                  <a:lnTo>
                    <a:pt x="1769973" y="317500"/>
                  </a:lnTo>
                  <a:lnTo>
                    <a:pt x="1769973" y="266700"/>
                  </a:lnTo>
                  <a:close/>
                </a:path>
                <a:path w="1861185" h="534035">
                  <a:moveTo>
                    <a:pt x="1769973" y="88900"/>
                  </a:moveTo>
                  <a:lnTo>
                    <a:pt x="1679194" y="88900"/>
                  </a:lnTo>
                  <a:lnTo>
                    <a:pt x="1679194" y="38138"/>
                  </a:lnTo>
                  <a:lnTo>
                    <a:pt x="1679194" y="38"/>
                  </a:lnTo>
                  <a:lnTo>
                    <a:pt x="1633829" y="38"/>
                  </a:lnTo>
                  <a:lnTo>
                    <a:pt x="1633829" y="38138"/>
                  </a:lnTo>
                  <a:lnTo>
                    <a:pt x="1543037" y="38138"/>
                  </a:lnTo>
                  <a:lnTo>
                    <a:pt x="1543037" y="88938"/>
                  </a:lnTo>
                  <a:lnTo>
                    <a:pt x="1452283" y="88938"/>
                  </a:lnTo>
                  <a:lnTo>
                    <a:pt x="1452283" y="127038"/>
                  </a:lnTo>
                  <a:lnTo>
                    <a:pt x="1452283" y="177838"/>
                  </a:lnTo>
                  <a:lnTo>
                    <a:pt x="1497672" y="177838"/>
                  </a:lnTo>
                  <a:lnTo>
                    <a:pt x="1497672" y="215938"/>
                  </a:lnTo>
                  <a:lnTo>
                    <a:pt x="1543037" y="215938"/>
                  </a:lnTo>
                  <a:lnTo>
                    <a:pt x="1543037" y="177838"/>
                  </a:lnTo>
                  <a:lnTo>
                    <a:pt x="1543037" y="127038"/>
                  </a:lnTo>
                  <a:lnTo>
                    <a:pt x="1588427" y="127038"/>
                  </a:lnTo>
                  <a:lnTo>
                    <a:pt x="1588427" y="88938"/>
                  </a:lnTo>
                  <a:lnTo>
                    <a:pt x="1679194" y="88938"/>
                  </a:lnTo>
                  <a:lnTo>
                    <a:pt x="1679194" y="127000"/>
                  </a:lnTo>
                  <a:lnTo>
                    <a:pt x="1769973" y="127000"/>
                  </a:lnTo>
                  <a:lnTo>
                    <a:pt x="1769973" y="88900"/>
                  </a:lnTo>
                  <a:close/>
                </a:path>
                <a:path w="1861185" h="534035">
                  <a:moveTo>
                    <a:pt x="1860740" y="215900"/>
                  </a:moveTo>
                  <a:lnTo>
                    <a:pt x="1815350" y="215900"/>
                  </a:lnTo>
                  <a:lnTo>
                    <a:pt x="1815350" y="355600"/>
                  </a:lnTo>
                  <a:lnTo>
                    <a:pt x="1860740" y="355600"/>
                  </a:lnTo>
                  <a:lnTo>
                    <a:pt x="1860740" y="215900"/>
                  </a:lnTo>
                  <a:close/>
                </a:path>
                <a:path w="1861185" h="534035">
                  <a:moveTo>
                    <a:pt x="1860740" y="38138"/>
                  </a:moveTo>
                  <a:lnTo>
                    <a:pt x="1815350" y="38138"/>
                  </a:lnTo>
                  <a:lnTo>
                    <a:pt x="1815350" y="127038"/>
                  </a:lnTo>
                  <a:lnTo>
                    <a:pt x="1633829" y="127038"/>
                  </a:lnTo>
                  <a:lnTo>
                    <a:pt x="1633829" y="177800"/>
                  </a:lnTo>
                  <a:lnTo>
                    <a:pt x="1588427" y="177800"/>
                  </a:lnTo>
                  <a:lnTo>
                    <a:pt x="1588427" y="215900"/>
                  </a:lnTo>
                  <a:lnTo>
                    <a:pt x="1679194" y="215900"/>
                  </a:lnTo>
                  <a:lnTo>
                    <a:pt x="1679194" y="177838"/>
                  </a:lnTo>
                  <a:lnTo>
                    <a:pt x="1724583" y="177838"/>
                  </a:lnTo>
                  <a:lnTo>
                    <a:pt x="1724583" y="215900"/>
                  </a:lnTo>
                  <a:lnTo>
                    <a:pt x="1769973" y="215900"/>
                  </a:lnTo>
                  <a:lnTo>
                    <a:pt x="1769973" y="177838"/>
                  </a:lnTo>
                  <a:lnTo>
                    <a:pt x="1860740" y="177838"/>
                  </a:lnTo>
                  <a:lnTo>
                    <a:pt x="1860740" y="127038"/>
                  </a:lnTo>
                  <a:lnTo>
                    <a:pt x="1860740" y="381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270796" y="3827817"/>
              <a:ext cx="1861185" cy="495934"/>
            </a:xfrm>
            <a:custGeom>
              <a:avLst/>
              <a:gdLst/>
              <a:ahLst/>
              <a:cxnLst/>
              <a:rect l="l" t="t" r="r" b="b"/>
              <a:pathLst>
                <a:path w="1861185" h="495935">
                  <a:moveTo>
                    <a:pt x="226910" y="266700"/>
                  </a:moveTo>
                  <a:lnTo>
                    <a:pt x="90754" y="266700"/>
                  </a:lnTo>
                  <a:lnTo>
                    <a:pt x="90754" y="406400"/>
                  </a:lnTo>
                  <a:lnTo>
                    <a:pt x="226910" y="406400"/>
                  </a:lnTo>
                  <a:lnTo>
                    <a:pt x="226910" y="266700"/>
                  </a:lnTo>
                  <a:close/>
                </a:path>
                <a:path w="1861185" h="495935">
                  <a:moveTo>
                    <a:pt x="317677" y="177838"/>
                  </a:moveTo>
                  <a:lnTo>
                    <a:pt x="0" y="177838"/>
                  </a:lnTo>
                  <a:lnTo>
                    <a:pt x="0" y="228638"/>
                  </a:lnTo>
                  <a:lnTo>
                    <a:pt x="0" y="444538"/>
                  </a:lnTo>
                  <a:lnTo>
                    <a:pt x="0" y="495338"/>
                  </a:lnTo>
                  <a:lnTo>
                    <a:pt x="317677" y="495338"/>
                  </a:lnTo>
                  <a:lnTo>
                    <a:pt x="317677" y="444538"/>
                  </a:lnTo>
                  <a:lnTo>
                    <a:pt x="45377" y="444538"/>
                  </a:lnTo>
                  <a:lnTo>
                    <a:pt x="45377" y="228638"/>
                  </a:lnTo>
                  <a:lnTo>
                    <a:pt x="272300" y="228638"/>
                  </a:lnTo>
                  <a:lnTo>
                    <a:pt x="272300" y="444500"/>
                  </a:lnTo>
                  <a:lnTo>
                    <a:pt x="317677" y="444500"/>
                  </a:lnTo>
                  <a:lnTo>
                    <a:pt x="317677" y="228638"/>
                  </a:lnTo>
                  <a:lnTo>
                    <a:pt x="317677" y="177838"/>
                  </a:lnTo>
                  <a:close/>
                </a:path>
                <a:path w="1861185" h="495935">
                  <a:moveTo>
                    <a:pt x="317677" y="88900"/>
                  </a:moveTo>
                  <a:lnTo>
                    <a:pt x="90754" y="88900"/>
                  </a:lnTo>
                  <a:lnTo>
                    <a:pt x="90754" y="127000"/>
                  </a:lnTo>
                  <a:lnTo>
                    <a:pt x="317677" y="127000"/>
                  </a:lnTo>
                  <a:lnTo>
                    <a:pt x="317677" y="88900"/>
                  </a:lnTo>
                  <a:close/>
                </a:path>
                <a:path w="1861185" h="495935">
                  <a:moveTo>
                    <a:pt x="408444" y="317500"/>
                  </a:moveTo>
                  <a:lnTo>
                    <a:pt x="363054" y="317500"/>
                  </a:lnTo>
                  <a:lnTo>
                    <a:pt x="363054" y="355600"/>
                  </a:lnTo>
                  <a:lnTo>
                    <a:pt x="408444" y="355600"/>
                  </a:lnTo>
                  <a:lnTo>
                    <a:pt x="408444" y="317500"/>
                  </a:lnTo>
                  <a:close/>
                </a:path>
                <a:path w="1861185" h="495935">
                  <a:moveTo>
                    <a:pt x="453834" y="177800"/>
                  </a:moveTo>
                  <a:lnTo>
                    <a:pt x="363054" y="177800"/>
                  </a:lnTo>
                  <a:lnTo>
                    <a:pt x="363054" y="266700"/>
                  </a:lnTo>
                  <a:lnTo>
                    <a:pt x="453834" y="266700"/>
                  </a:lnTo>
                  <a:lnTo>
                    <a:pt x="453834" y="177800"/>
                  </a:lnTo>
                  <a:close/>
                </a:path>
                <a:path w="1861185" h="495935">
                  <a:moveTo>
                    <a:pt x="544601" y="406400"/>
                  </a:moveTo>
                  <a:lnTo>
                    <a:pt x="499211" y="406400"/>
                  </a:lnTo>
                  <a:lnTo>
                    <a:pt x="499211" y="444500"/>
                  </a:lnTo>
                  <a:lnTo>
                    <a:pt x="544601" y="444500"/>
                  </a:lnTo>
                  <a:lnTo>
                    <a:pt x="544601" y="406400"/>
                  </a:lnTo>
                  <a:close/>
                </a:path>
                <a:path w="1861185" h="495935">
                  <a:moveTo>
                    <a:pt x="544601" y="317538"/>
                  </a:moveTo>
                  <a:lnTo>
                    <a:pt x="499211" y="317538"/>
                  </a:lnTo>
                  <a:lnTo>
                    <a:pt x="499211" y="266738"/>
                  </a:lnTo>
                  <a:lnTo>
                    <a:pt x="453834" y="266738"/>
                  </a:lnTo>
                  <a:lnTo>
                    <a:pt x="453834" y="317538"/>
                  </a:lnTo>
                  <a:lnTo>
                    <a:pt x="453834" y="355600"/>
                  </a:lnTo>
                  <a:lnTo>
                    <a:pt x="408444" y="355600"/>
                  </a:lnTo>
                  <a:lnTo>
                    <a:pt x="408444" y="406400"/>
                  </a:lnTo>
                  <a:lnTo>
                    <a:pt x="499211" y="406400"/>
                  </a:lnTo>
                  <a:lnTo>
                    <a:pt x="499211" y="355638"/>
                  </a:lnTo>
                  <a:lnTo>
                    <a:pt x="544601" y="355638"/>
                  </a:lnTo>
                  <a:lnTo>
                    <a:pt x="544601" y="317538"/>
                  </a:lnTo>
                  <a:close/>
                </a:path>
                <a:path w="1861185" h="495935">
                  <a:moveTo>
                    <a:pt x="544601" y="38100"/>
                  </a:moveTo>
                  <a:lnTo>
                    <a:pt x="408444" y="38100"/>
                  </a:lnTo>
                  <a:lnTo>
                    <a:pt x="408444" y="88900"/>
                  </a:lnTo>
                  <a:lnTo>
                    <a:pt x="363054" y="88900"/>
                  </a:lnTo>
                  <a:lnTo>
                    <a:pt x="363054" y="127000"/>
                  </a:lnTo>
                  <a:lnTo>
                    <a:pt x="453834" y="127000"/>
                  </a:lnTo>
                  <a:lnTo>
                    <a:pt x="453834" y="88900"/>
                  </a:lnTo>
                  <a:lnTo>
                    <a:pt x="544601" y="88900"/>
                  </a:lnTo>
                  <a:lnTo>
                    <a:pt x="544601" y="38100"/>
                  </a:lnTo>
                  <a:close/>
                </a:path>
                <a:path w="1861185" h="495935">
                  <a:moveTo>
                    <a:pt x="635368" y="317500"/>
                  </a:moveTo>
                  <a:lnTo>
                    <a:pt x="589991" y="317500"/>
                  </a:lnTo>
                  <a:lnTo>
                    <a:pt x="589991" y="355600"/>
                  </a:lnTo>
                  <a:lnTo>
                    <a:pt x="635368" y="355600"/>
                  </a:lnTo>
                  <a:lnTo>
                    <a:pt x="635368" y="317500"/>
                  </a:lnTo>
                  <a:close/>
                </a:path>
                <a:path w="1861185" h="495935">
                  <a:moveTo>
                    <a:pt x="680758" y="406400"/>
                  </a:moveTo>
                  <a:lnTo>
                    <a:pt x="635368" y="406400"/>
                  </a:lnTo>
                  <a:lnTo>
                    <a:pt x="635368" y="444500"/>
                  </a:lnTo>
                  <a:lnTo>
                    <a:pt x="680758" y="444500"/>
                  </a:lnTo>
                  <a:lnTo>
                    <a:pt x="680758" y="406400"/>
                  </a:lnTo>
                  <a:close/>
                </a:path>
                <a:path w="1861185" h="495935">
                  <a:moveTo>
                    <a:pt x="680758" y="266700"/>
                  </a:moveTo>
                  <a:lnTo>
                    <a:pt x="635368" y="266700"/>
                  </a:lnTo>
                  <a:lnTo>
                    <a:pt x="635368" y="317500"/>
                  </a:lnTo>
                  <a:lnTo>
                    <a:pt x="680758" y="317500"/>
                  </a:lnTo>
                  <a:lnTo>
                    <a:pt x="680758" y="266700"/>
                  </a:lnTo>
                  <a:close/>
                </a:path>
                <a:path w="1861185" h="495935">
                  <a:moveTo>
                    <a:pt x="816914" y="317538"/>
                  </a:moveTo>
                  <a:lnTo>
                    <a:pt x="726135" y="317538"/>
                  </a:lnTo>
                  <a:lnTo>
                    <a:pt x="726135" y="355638"/>
                  </a:lnTo>
                  <a:lnTo>
                    <a:pt x="771525" y="355638"/>
                  </a:lnTo>
                  <a:lnTo>
                    <a:pt x="771525" y="406438"/>
                  </a:lnTo>
                  <a:lnTo>
                    <a:pt x="816914" y="406438"/>
                  </a:lnTo>
                  <a:lnTo>
                    <a:pt x="816914" y="355638"/>
                  </a:lnTo>
                  <a:lnTo>
                    <a:pt x="816914" y="317538"/>
                  </a:lnTo>
                  <a:close/>
                </a:path>
                <a:path w="1861185" h="495935">
                  <a:moveTo>
                    <a:pt x="953046" y="406400"/>
                  </a:moveTo>
                  <a:lnTo>
                    <a:pt x="907669" y="406400"/>
                  </a:lnTo>
                  <a:lnTo>
                    <a:pt x="907669" y="444500"/>
                  </a:lnTo>
                  <a:lnTo>
                    <a:pt x="953046" y="444500"/>
                  </a:lnTo>
                  <a:lnTo>
                    <a:pt x="953046" y="406400"/>
                  </a:lnTo>
                  <a:close/>
                </a:path>
                <a:path w="1861185" h="495935">
                  <a:moveTo>
                    <a:pt x="1134592" y="0"/>
                  </a:moveTo>
                  <a:lnTo>
                    <a:pt x="1043825" y="0"/>
                  </a:lnTo>
                  <a:lnTo>
                    <a:pt x="1043825" y="38100"/>
                  </a:lnTo>
                  <a:lnTo>
                    <a:pt x="907669" y="38100"/>
                  </a:lnTo>
                  <a:lnTo>
                    <a:pt x="907669" y="88900"/>
                  </a:lnTo>
                  <a:lnTo>
                    <a:pt x="1089202" y="88900"/>
                  </a:lnTo>
                  <a:lnTo>
                    <a:pt x="1089202" y="38100"/>
                  </a:lnTo>
                  <a:lnTo>
                    <a:pt x="1134592" y="38100"/>
                  </a:lnTo>
                  <a:lnTo>
                    <a:pt x="1134592" y="0"/>
                  </a:lnTo>
                  <a:close/>
                </a:path>
                <a:path w="1861185" h="495935">
                  <a:moveTo>
                    <a:pt x="1270749" y="38138"/>
                  </a:moveTo>
                  <a:lnTo>
                    <a:pt x="1134592" y="38138"/>
                  </a:lnTo>
                  <a:lnTo>
                    <a:pt x="1134592" y="88938"/>
                  </a:lnTo>
                  <a:lnTo>
                    <a:pt x="1225359" y="88938"/>
                  </a:lnTo>
                  <a:lnTo>
                    <a:pt x="1225359" y="127038"/>
                  </a:lnTo>
                  <a:lnTo>
                    <a:pt x="1270749" y="127038"/>
                  </a:lnTo>
                  <a:lnTo>
                    <a:pt x="1270749" y="88938"/>
                  </a:lnTo>
                  <a:lnTo>
                    <a:pt x="1270749" y="38138"/>
                  </a:lnTo>
                  <a:close/>
                </a:path>
                <a:path w="1861185" h="495935">
                  <a:moveTo>
                    <a:pt x="1361516" y="317500"/>
                  </a:moveTo>
                  <a:lnTo>
                    <a:pt x="1316126" y="317500"/>
                  </a:lnTo>
                  <a:lnTo>
                    <a:pt x="1316126" y="406400"/>
                  </a:lnTo>
                  <a:lnTo>
                    <a:pt x="1361516" y="406400"/>
                  </a:lnTo>
                  <a:lnTo>
                    <a:pt x="1361516" y="317500"/>
                  </a:lnTo>
                  <a:close/>
                </a:path>
                <a:path w="1861185" h="495935">
                  <a:moveTo>
                    <a:pt x="1406906" y="228638"/>
                  </a:moveTo>
                  <a:lnTo>
                    <a:pt x="1270749" y="228638"/>
                  </a:lnTo>
                  <a:lnTo>
                    <a:pt x="1270749" y="177838"/>
                  </a:lnTo>
                  <a:lnTo>
                    <a:pt x="1225359" y="177838"/>
                  </a:lnTo>
                  <a:lnTo>
                    <a:pt x="1225359" y="228638"/>
                  </a:lnTo>
                  <a:lnTo>
                    <a:pt x="1225359" y="266738"/>
                  </a:lnTo>
                  <a:lnTo>
                    <a:pt x="1225359" y="317538"/>
                  </a:lnTo>
                  <a:lnTo>
                    <a:pt x="1089202" y="317538"/>
                  </a:lnTo>
                  <a:lnTo>
                    <a:pt x="1089202" y="266738"/>
                  </a:lnTo>
                  <a:lnTo>
                    <a:pt x="1179969" y="266738"/>
                  </a:lnTo>
                  <a:lnTo>
                    <a:pt x="1179969" y="228638"/>
                  </a:lnTo>
                  <a:lnTo>
                    <a:pt x="1179969" y="177838"/>
                  </a:lnTo>
                  <a:lnTo>
                    <a:pt x="1134592" y="177838"/>
                  </a:lnTo>
                  <a:lnTo>
                    <a:pt x="1134592" y="127038"/>
                  </a:lnTo>
                  <a:lnTo>
                    <a:pt x="1134592" y="88938"/>
                  </a:lnTo>
                  <a:lnTo>
                    <a:pt x="1043825" y="88938"/>
                  </a:lnTo>
                  <a:lnTo>
                    <a:pt x="1043825" y="127038"/>
                  </a:lnTo>
                  <a:lnTo>
                    <a:pt x="998435" y="127038"/>
                  </a:lnTo>
                  <a:lnTo>
                    <a:pt x="998435" y="177838"/>
                  </a:lnTo>
                  <a:lnTo>
                    <a:pt x="907681" y="177838"/>
                  </a:lnTo>
                  <a:lnTo>
                    <a:pt x="907681" y="127038"/>
                  </a:lnTo>
                  <a:lnTo>
                    <a:pt x="907669" y="88938"/>
                  </a:lnTo>
                  <a:lnTo>
                    <a:pt x="862291" y="88938"/>
                  </a:lnTo>
                  <a:lnTo>
                    <a:pt x="862291" y="127038"/>
                  </a:lnTo>
                  <a:lnTo>
                    <a:pt x="862291" y="177838"/>
                  </a:lnTo>
                  <a:lnTo>
                    <a:pt x="816914" y="177838"/>
                  </a:lnTo>
                  <a:lnTo>
                    <a:pt x="816914" y="127038"/>
                  </a:lnTo>
                  <a:lnTo>
                    <a:pt x="862291" y="127038"/>
                  </a:lnTo>
                  <a:lnTo>
                    <a:pt x="862291" y="88938"/>
                  </a:lnTo>
                  <a:lnTo>
                    <a:pt x="862291" y="38138"/>
                  </a:lnTo>
                  <a:lnTo>
                    <a:pt x="771525" y="38138"/>
                  </a:lnTo>
                  <a:lnTo>
                    <a:pt x="771525" y="88938"/>
                  </a:lnTo>
                  <a:lnTo>
                    <a:pt x="771525" y="127038"/>
                  </a:lnTo>
                  <a:lnTo>
                    <a:pt x="726135" y="127038"/>
                  </a:lnTo>
                  <a:lnTo>
                    <a:pt x="726135" y="88938"/>
                  </a:lnTo>
                  <a:lnTo>
                    <a:pt x="635368" y="88938"/>
                  </a:lnTo>
                  <a:lnTo>
                    <a:pt x="635368" y="127038"/>
                  </a:lnTo>
                  <a:lnTo>
                    <a:pt x="635368" y="177838"/>
                  </a:lnTo>
                  <a:lnTo>
                    <a:pt x="635368" y="228600"/>
                  </a:lnTo>
                  <a:lnTo>
                    <a:pt x="589991" y="228600"/>
                  </a:lnTo>
                  <a:lnTo>
                    <a:pt x="589991" y="127038"/>
                  </a:lnTo>
                  <a:lnTo>
                    <a:pt x="635368" y="127038"/>
                  </a:lnTo>
                  <a:lnTo>
                    <a:pt x="635368" y="88938"/>
                  </a:lnTo>
                  <a:lnTo>
                    <a:pt x="499211" y="88938"/>
                  </a:lnTo>
                  <a:lnTo>
                    <a:pt x="499211" y="127038"/>
                  </a:lnTo>
                  <a:lnTo>
                    <a:pt x="544601" y="127038"/>
                  </a:lnTo>
                  <a:lnTo>
                    <a:pt x="544601" y="228600"/>
                  </a:lnTo>
                  <a:lnTo>
                    <a:pt x="499211" y="228600"/>
                  </a:lnTo>
                  <a:lnTo>
                    <a:pt x="499211" y="266700"/>
                  </a:lnTo>
                  <a:lnTo>
                    <a:pt x="635368" y="266700"/>
                  </a:lnTo>
                  <a:lnTo>
                    <a:pt x="635368" y="228638"/>
                  </a:lnTo>
                  <a:lnTo>
                    <a:pt x="771525" y="228638"/>
                  </a:lnTo>
                  <a:lnTo>
                    <a:pt x="771525" y="266738"/>
                  </a:lnTo>
                  <a:lnTo>
                    <a:pt x="816914" y="266738"/>
                  </a:lnTo>
                  <a:lnTo>
                    <a:pt x="816914" y="317538"/>
                  </a:lnTo>
                  <a:lnTo>
                    <a:pt x="862291" y="317538"/>
                  </a:lnTo>
                  <a:lnTo>
                    <a:pt x="862291" y="266738"/>
                  </a:lnTo>
                  <a:lnTo>
                    <a:pt x="862291" y="228638"/>
                  </a:lnTo>
                  <a:lnTo>
                    <a:pt x="907669" y="228638"/>
                  </a:lnTo>
                  <a:lnTo>
                    <a:pt x="907669" y="266738"/>
                  </a:lnTo>
                  <a:lnTo>
                    <a:pt x="907669" y="317538"/>
                  </a:lnTo>
                  <a:lnTo>
                    <a:pt x="953046" y="317538"/>
                  </a:lnTo>
                  <a:lnTo>
                    <a:pt x="953046" y="355600"/>
                  </a:lnTo>
                  <a:lnTo>
                    <a:pt x="998435" y="355600"/>
                  </a:lnTo>
                  <a:lnTo>
                    <a:pt x="998435" y="317500"/>
                  </a:lnTo>
                  <a:lnTo>
                    <a:pt x="953046" y="317500"/>
                  </a:lnTo>
                  <a:lnTo>
                    <a:pt x="953046" y="266738"/>
                  </a:lnTo>
                  <a:lnTo>
                    <a:pt x="998435" y="266738"/>
                  </a:lnTo>
                  <a:lnTo>
                    <a:pt x="998435" y="228638"/>
                  </a:lnTo>
                  <a:lnTo>
                    <a:pt x="1043825" y="228638"/>
                  </a:lnTo>
                  <a:lnTo>
                    <a:pt x="1043825" y="177838"/>
                  </a:lnTo>
                  <a:lnTo>
                    <a:pt x="1089202" y="177838"/>
                  </a:lnTo>
                  <a:lnTo>
                    <a:pt x="1089202" y="228638"/>
                  </a:lnTo>
                  <a:lnTo>
                    <a:pt x="1043825" y="228638"/>
                  </a:lnTo>
                  <a:lnTo>
                    <a:pt x="1043825" y="266738"/>
                  </a:lnTo>
                  <a:lnTo>
                    <a:pt x="1043825" y="317538"/>
                  </a:lnTo>
                  <a:lnTo>
                    <a:pt x="1043825" y="355600"/>
                  </a:lnTo>
                  <a:lnTo>
                    <a:pt x="998435" y="355600"/>
                  </a:lnTo>
                  <a:lnTo>
                    <a:pt x="998435" y="406400"/>
                  </a:lnTo>
                  <a:lnTo>
                    <a:pt x="1043825" y="406400"/>
                  </a:lnTo>
                  <a:lnTo>
                    <a:pt x="1043825" y="355638"/>
                  </a:lnTo>
                  <a:lnTo>
                    <a:pt x="1179969" y="355638"/>
                  </a:lnTo>
                  <a:lnTo>
                    <a:pt x="1179969" y="406400"/>
                  </a:lnTo>
                  <a:lnTo>
                    <a:pt x="1225359" y="406400"/>
                  </a:lnTo>
                  <a:lnTo>
                    <a:pt x="1225359" y="355638"/>
                  </a:lnTo>
                  <a:lnTo>
                    <a:pt x="1270749" y="355638"/>
                  </a:lnTo>
                  <a:lnTo>
                    <a:pt x="1270749" y="317538"/>
                  </a:lnTo>
                  <a:lnTo>
                    <a:pt x="1270749" y="266738"/>
                  </a:lnTo>
                  <a:lnTo>
                    <a:pt x="1361516" y="266738"/>
                  </a:lnTo>
                  <a:lnTo>
                    <a:pt x="1361516" y="317500"/>
                  </a:lnTo>
                  <a:lnTo>
                    <a:pt x="1406906" y="317500"/>
                  </a:lnTo>
                  <a:lnTo>
                    <a:pt x="1406906" y="266738"/>
                  </a:lnTo>
                  <a:lnTo>
                    <a:pt x="1406906" y="228638"/>
                  </a:lnTo>
                  <a:close/>
                </a:path>
                <a:path w="1861185" h="495935">
                  <a:moveTo>
                    <a:pt x="1406906" y="127000"/>
                  </a:moveTo>
                  <a:lnTo>
                    <a:pt x="1361516" y="127000"/>
                  </a:lnTo>
                  <a:lnTo>
                    <a:pt x="1361516" y="177800"/>
                  </a:lnTo>
                  <a:lnTo>
                    <a:pt x="1406906" y="177800"/>
                  </a:lnTo>
                  <a:lnTo>
                    <a:pt x="1406906" y="127000"/>
                  </a:lnTo>
                  <a:close/>
                </a:path>
                <a:path w="1861185" h="495935">
                  <a:moveTo>
                    <a:pt x="1452283" y="0"/>
                  </a:moveTo>
                  <a:lnTo>
                    <a:pt x="1225359" y="0"/>
                  </a:lnTo>
                  <a:lnTo>
                    <a:pt x="1225359" y="38100"/>
                  </a:lnTo>
                  <a:lnTo>
                    <a:pt x="1361516" y="38100"/>
                  </a:lnTo>
                  <a:lnTo>
                    <a:pt x="1361516" y="88900"/>
                  </a:lnTo>
                  <a:lnTo>
                    <a:pt x="1406906" y="88900"/>
                  </a:lnTo>
                  <a:lnTo>
                    <a:pt x="1406906" y="38100"/>
                  </a:lnTo>
                  <a:lnTo>
                    <a:pt x="1452283" y="38100"/>
                  </a:lnTo>
                  <a:lnTo>
                    <a:pt x="1452283" y="0"/>
                  </a:lnTo>
                  <a:close/>
                </a:path>
                <a:path w="1861185" h="495935">
                  <a:moveTo>
                    <a:pt x="1588427" y="177800"/>
                  </a:moveTo>
                  <a:lnTo>
                    <a:pt x="1543037" y="177800"/>
                  </a:lnTo>
                  <a:lnTo>
                    <a:pt x="1543037" y="228600"/>
                  </a:lnTo>
                  <a:lnTo>
                    <a:pt x="1588427" y="228600"/>
                  </a:lnTo>
                  <a:lnTo>
                    <a:pt x="1588427" y="177800"/>
                  </a:lnTo>
                  <a:close/>
                </a:path>
                <a:path w="1861185" h="495935">
                  <a:moveTo>
                    <a:pt x="1679194" y="38100"/>
                  </a:moveTo>
                  <a:lnTo>
                    <a:pt x="1588427" y="38100"/>
                  </a:lnTo>
                  <a:lnTo>
                    <a:pt x="1588427" y="88900"/>
                  </a:lnTo>
                  <a:lnTo>
                    <a:pt x="1679194" y="88900"/>
                  </a:lnTo>
                  <a:lnTo>
                    <a:pt x="1679194" y="38100"/>
                  </a:lnTo>
                  <a:close/>
                </a:path>
                <a:path w="1861185" h="495935">
                  <a:moveTo>
                    <a:pt x="1860740" y="177800"/>
                  </a:moveTo>
                  <a:lnTo>
                    <a:pt x="1815350" y="177800"/>
                  </a:lnTo>
                  <a:lnTo>
                    <a:pt x="1815350" y="228600"/>
                  </a:lnTo>
                  <a:lnTo>
                    <a:pt x="1860740" y="228600"/>
                  </a:lnTo>
                  <a:lnTo>
                    <a:pt x="1860740" y="177800"/>
                  </a:lnTo>
                  <a:close/>
                </a:path>
                <a:path w="1861185" h="495935">
                  <a:moveTo>
                    <a:pt x="1860740" y="38138"/>
                  </a:moveTo>
                  <a:lnTo>
                    <a:pt x="1815350" y="38138"/>
                  </a:lnTo>
                  <a:lnTo>
                    <a:pt x="1815350" y="88938"/>
                  </a:lnTo>
                  <a:lnTo>
                    <a:pt x="1769973" y="88938"/>
                  </a:lnTo>
                  <a:lnTo>
                    <a:pt x="1769973" y="127000"/>
                  </a:lnTo>
                  <a:lnTo>
                    <a:pt x="1724583" y="127000"/>
                  </a:lnTo>
                  <a:lnTo>
                    <a:pt x="1724583" y="88938"/>
                  </a:lnTo>
                  <a:lnTo>
                    <a:pt x="1633829" y="88938"/>
                  </a:lnTo>
                  <a:lnTo>
                    <a:pt x="1633829" y="127038"/>
                  </a:lnTo>
                  <a:lnTo>
                    <a:pt x="1633829" y="228638"/>
                  </a:lnTo>
                  <a:lnTo>
                    <a:pt x="1633829" y="266738"/>
                  </a:lnTo>
                  <a:lnTo>
                    <a:pt x="1497672" y="266738"/>
                  </a:lnTo>
                  <a:lnTo>
                    <a:pt x="1497672" y="228638"/>
                  </a:lnTo>
                  <a:lnTo>
                    <a:pt x="1497672" y="177838"/>
                  </a:lnTo>
                  <a:lnTo>
                    <a:pt x="1497672" y="127038"/>
                  </a:lnTo>
                  <a:lnTo>
                    <a:pt x="1633829" y="127038"/>
                  </a:lnTo>
                  <a:lnTo>
                    <a:pt x="1633829" y="88938"/>
                  </a:lnTo>
                  <a:lnTo>
                    <a:pt x="1543037" y="88938"/>
                  </a:lnTo>
                  <a:lnTo>
                    <a:pt x="1543037" y="38138"/>
                  </a:lnTo>
                  <a:lnTo>
                    <a:pt x="1452283" y="38138"/>
                  </a:lnTo>
                  <a:lnTo>
                    <a:pt x="1452283" y="88938"/>
                  </a:lnTo>
                  <a:lnTo>
                    <a:pt x="1452283" y="127038"/>
                  </a:lnTo>
                  <a:lnTo>
                    <a:pt x="1452283" y="177838"/>
                  </a:lnTo>
                  <a:lnTo>
                    <a:pt x="1406906" y="177838"/>
                  </a:lnTo>
                  <a:lnTo>
                    <a:pt x="1406906" y="228638"/>
                  </a:lnTo>
                  <a:lnTo>
                    <a:pt x="1452283" y="228638"/>
                  </a:lnTo>
                  <a:lnTo>
                    <a:pt x="1452283" y="266738"/>
                  </a:lnTo>
                  <a:lnTo>
                    <a:pt x="1452283" y="317500"/>
                  </a:lnTo>
                  <a:lnTo>
                    <a:pt x="1406906" y="317500"/>
                  </a:lnTo>
                  <a:lnTo>
                    <a:pt x="1406906" y="355600"/>
                  </a:lnTo>
                  <a:lnTo>
                    <a:pt x="1452283" y="355600"/>
                  </a:lnTo>
                  <a:lnTo>
                    <a:pt x="1452283" y="317538"/>
                  </a:lnTo>
                  <a:lnTo>
                    <a:pt x="1724583" y="317538"/>
                  </a:lnTo>
                  <a:lnTo>
                    <a:pt x="1724583" y="355638"/>
                  </a:lnTo>
                  <a:lnTo>
                    <a:pt x="1815350" y="355638"/>
                  </a:lnTo>
                  <a:lnTo>
                    <a:pt x="1815350" y="406438"/>
                  </a:lnTo>
                  <a:lnTo>
                    <a:pt x="1860740" y="406438"/>
                  </a:lnTo>
                  <a:lnTo>
                    <a:pt x="1860740" y="355638"/>
                  </a:lnTo>
                  <a:lnTo>
                    <a:pt x="1860740" y="317538"/>
                  </a:lnTo>
                  <a:lnTo>
                    <a:pt x="1860740" y="266738"/>
                  </a:lnTo>
                  <a:lnTo>
                    <a:pt x="1815350" y="266738"/>
                  </a:lnTo>
                  <a:lnTo>
                    <a:pt x="1815350" y="317538"/>
                  </a:lnTo>
                  <a:lnTo>
                    <a:pt x="1769973" y="317538"/>
                  </a:lnTo>
                  <a:lnTo>
                    <a:pt x="1769973" y="266738"/>
                  </a:lnTo>
                  <a:lnTo>
                    <a:pt x="1724583" y="266738"/>
                  </a:lnTo>
                  <a:lnTo>
                    <a:pt x="1724583" y="228638"/>
                  </a:lnTo>
                  <a:lnTo>
                    <a:pt x="1679194" y="228638"/>
                  </a:lnTo>
                  <a:lnTo>
                    <a:pt x="1679194" y="127038"/>
                  </a:lnTo>
                  <a:lnTo>
                    <a:pt x="1724583" y="127038"/>
                  </a:lnTo>
                  <a:lnTo>
                    <a:pt x="1724583" y="177800"/>
                  </a:lnTo>
                  <a:lnTo>
                    <a:pt x="1815350" y="177800"/>
                  </a:lnTo>
                  <a:lnTo>
                    <a:pt x="1815350" y="127038"/>
                  </a:lnTo>
                  <a:lnTo>
                    <a:pt x="1860740" y="127038"/>
                  </a:lnTo>
                  <a:lnTo>
                    <a:pt x="1860740" y="88938"/>
                  </a:lnTo>
                  <a:lnTo>
                    <a:pt x="1860740" y="381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79240" y="4234218"/>
              <a:ext cx="1043940" cy="89535"/>
            </a:xfrm>
            <a:custGeom>
              <a:avLst/>
              <a:gdLst/>
              <a:ahLst/>
              <a:cxnLst/>
              <a:rect l="l" t="t" r="r" b="b"/>
              <a:pathLst>
                <a:path w="1043939" h="89535">
                  <a:moveTo>
                    <a:pt x="317690" y="38100"/>
                  </a:moveTo>
                  <a:lnTo>
                    <a:pt x="0" y="38100"/>
                  </a:lnTo>
                  <a:lnTo>
                    <a:pt x="0" y="88900"/>
                  </a:lnTo>
                  <a:lnTo>
                    <a:pt x="317690" y="88900"/>
                  </a:lnTo>
                  <a:lnTo>
                    <a:pt x="317690" y="38100"/>
                  </a:lnTo>
                  <a:close/>
                </a:path>
                <a:path w="1043939" h="89535">
                  <a:moveTo>
                    <a:pt x="635381" y="38100"/>
                  </a:moveTo>
                  <a:lnTo>
                    <a:pt x="544601" y="38100"/>
                  </a:lnTo>
                  <a:lnTo>
                    <a:pt x="544601" y="0"/>
                  </a:lnTo>
                  <a:lnTo>
                    <a:pt x="499224" y="0"/>
                  </a:lnTo>
                  <a:lnTo>
                    <a:pt x="499224" y="38100"/>
                  </a:lnTo>
                  <a:lnTo>
                    <a:pt x="363080" y="38100"/>
                  </a:lnTo>
                  <a:lnTo>
                    <a:pt x="363080" y="88900"/>
                  </a:lnTo>
                  <a:lnTo>
                    <a:pt x="635381" y="88900"/>
                  </a:lnTo>
                  <a:lnTo>
                    <a:pt x="635381" y="38100"/>
                  </a:lnTo>
                  <a:close/>
                </a:path>
                <a:path w="1043939" h="89535">
                  <a:moveTo>
                    <a:pt x="680758" y="0"/>
                  </a:moveTo>
                  <a:lnTo>
                    <a:pt x="635381" y="0"/>
                  </a:lnTo>
                  <a:lnTo>
                    <a:pt x="635381" y="38100"/>
                  </a:lnTo>
                  <a:lnTo>
                    <a:pt x="680758" y="38100"/>
                  </a:lnTo>
                  <a:lnTo>
                    <a:pt x="680758" y="0"/>
                  </a:lnTo>
                  <a:close/>
                </a:path>
                <a:path w="1043939" h="89535">
                  <a:moveTo>
                    <a:pt x="816914" y="38138"/>
                  </a:moveTo>
                  <a:lnTo>
                    <a:pt x="771525" y="38138"/>
                  </a:lnTo>
                  <a:lnTo>
                    <a:pt x="771525" y="38"/>
                  </a:lnTo>
                  <a:lnTo>
                    <a:pt x="726147" y="38"/>
                  </a:lnTo>
                  <a:lnTo>
                    <a:pt x="726147" y="38138"/>
                  </a:lnTo>
                  <a:lnTo>
                    <a:pt x="726147" y="88938"/>
                  </a:lnTo>
                  <a:lnTo>
                    <a:pt x="816914" y="88938"/>
                  </a:lnTo>
                  <a:lnTo>
                    <a:pt x="816914" y="38138"/>
                  </a:lnTo>
                  <a:close/>
                </a:path>
                <a:path w="1043939" h="89535">
                  <a:moveTo>
                    <a:pt x="862304" y="0"/>
                  </a:moveTo>
                  <a:lnTo>
                    <a:pt x="816914" y="0"/>
                  </a:lnTo>
                  <a:lnTo>
                    <a:pt x="816914" y="38100"/>
                  </a:lnTo>
                  <a:lnTo>
                    <a:pt x="862304" y="38100"/>
                  </a:lnTo>
                  <a:lnTo>
                    <a:pt x="862304" y="0"/>
                  </a:lnTo>
                  <a:close/>
                </a:path>
                <a:path w="1043939" h="89535">
                  <a:moveTo>
                    <a:pt x="1043838" y="38"/>
                  </a:moveTo>
                  <a:lnTo>
                    <a:pt x="998461" y="38"/>
                  </a:lnTo>
                  <a:lnTo>
                    <a:pt x="998461" y="38138"/>
                  </a:lnTo>
                  <a:lnTo>
                    <a:pt x="907681" y="38138"/>
                  </a:lnTo>
                  <a:lnTo>
                    <a:pt x="907681" y="88938"/>
                  </a:lnTo>
                  <a:lnTo>
                    <a:pt x="1043838" y="88938"/>
                  </a:lnTo>
                  <a:lnTo>
                    <a:pt x="1043838" y="38138"/>
                  </a:lnTo>
                  <a:lnTo>
                    <a:pt x="1043838" y="3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10223177" y="5577364"/>
            <a:ext cx="1043940" cy="146050"/>
            <a:chOff x="10223177" y="5577364"/>
            <a:chExt cx="1043940" cy="146050"/>
          </a:xfrm>
        </p:grpSpPr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23177" y="5577364"/>
              <a:ext cx="127063" cy="145669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0382682" y="5580621"/>
              <a:ext cx="356870" cy="139700"/>
            </a:xfrm>
            <a:custGeom>
              <a:avLst/>
              <a:gdLst/>
              <a:ahLst/>
              <a:cxnLst/>
              <a:rect l="l" t="t" r="r" b="b"/>
              <a:pathLst>
                <a:path w="356870" h="139700">
                  <a:moveTo>
                    <a:pt x="96151" y="0"/>
                  </a:moveTo>
                  <a:lnTo>
                    <a:pt x="0" y="0"/>
                  </a:lnTo>
                  <a:lnTo>
                    <a:pt x="0" y="31750"/>
                  </a:lnTo>
                  <a:lnTo>
                    <a:pt x="0" y="59690"/>
                  </a:lnTo>
                  <a:lnTo>
                    <a:pt x="0" y="90170"/>
                  </a:lnTo>
                  <a:lnTo>
                    <a:pt x="0" y="139700"/>
                  </a:lnTo>
                  <a:lnTo>
                    <a:pt x="38087" y="139700"/>
                  </a:lnTo>
                  <a:lnTo>
                    <a:pt x="38087" y="90170"/>
                  </a:lnTo>
                  <a:lnTo>
                    <a:pt x="89496" y="90170"/>
                  </a:lnTo>
                  <a:lnTo>
                    <a:pt x="89496" y="59690"/>
                  </a:lnTo>
                  <a:lnTo>
                    <a:pt x="38087" y="59690"/>
                  </a:lnTo>
                  <a:lnTo>
                    <a:pt x="38087" y="31750"/>
                  </a:lnTo>
                  <a:lnTo>
                    <a:pt x="96151" y="31750"/>
                  </a:lnTo>
                  <a:lnTo>
                    <a:pt x="96151" y="0"/>
                  </a:lnTo>
                  <a:close/>
                </a:path>
                <a:path w="356870" h="139700">
                  <a:moveTo>
                    <a:pt x="223913" y="0"/>
                  </a:moveTo>
                  <a:lnTo>
                    <a:pt x="127762" y="0"/>
                  </a:lnTo>
                  <a:lnTo>
                    <a:pt x="127762" y="31750"/>
                  </a:lnTo>
                  <a:lnTo>
                    <a:pt x="127762" y="59690"/>
                  </a:lnTo>
                  <a:lnTo>
                    <a:pt x="127762" y="90170"/>
                  </a:lnTo>
                  <a:lnTo>
                    <a:pt x="127762" y="139700"/>
                  </a:lnTo>
                  <a:lnTo>
                    <a:pt x="165849" y="139700"/>
                  </a:lnTo>
                  <a:lnTo>
                    <a:pt x="165849" y="90170"/>
                  </a:lnTo>
                  <a:lnTo>
                    <a:pt x="217258" y="90170"/>
                  </a:lnTo>
                  <a:lnTo>
                    <a:pt x="217258" y="59690"/>
                  </a:lnTo>
                  <a:lnTo>
                    <a:pt x="165849" y="59690"/>
                  </a:lnTo>
                  <a:lnTo>
                    <a:pt x="165849" y="31750"/>
                  </a:lnTo>
                  <a:lnTo>
                    <a:pt x="223913" y="31750"/>
                  </a:lnTo>
                  <a:lnTo>
                    <a:pt x="223913" y="0"/>
                  </a:lnTo>
                  <a:close/>
                </a:path>
                <a:path w="356870" h="139700">
                  <a:moveTo>
                    <a:pt x="356793" y="107950"/>
                  </a:moveTo>
                  <a:lnTo>
                    <a:pt x="293598" y="107950"/>
                  </a:lnTo>
                  <a:lnTo>
                    <a:pt x="293598" y="83820"/>
                  </a:lnTo>
                  <a:lnTo>
                    <a:pt x="349110" y="83820"/>
                  </a:lnTo>
                  <a:lnTo>
                    <a:pt x="349110" y="53340"/>
                  </a:lnTo>
                  <a:lnTo>
                    <a:pt x="293598" y="53340"/>
                  </a:lnTo>
                  <a:lnTo>
                    <a:pt x="293598" y="31750"/>
                  </a:lnTo>
                  <a:lnTo>
                    <a:pt x="353377" y="31750"/>
                  </a:lnTo>
                  <a:lnTo>
                    <a:pt x="353377" y="0"/>
                  </a:lnTo>
                  <a:lnTo>
                    <a:pt x="255511" y="0"/>
                  </a:lnTo>
                  <a:lnTo>
                    <a:pt x="255511" y="31750"/>
                  </a:lnTo>
                  <a:lnTo>
                    <a:pt x="255511" y="53340"/>
                  </a:lnTo>
                  <a:lnTo>
                    <a:pt x="255511" y="83820"/>
                  </a:lnTo>
                  <a:lnTo>
                    <a:pt x="255511" y="107950"/>
                  </a:lnTo>
                  <a:lnTo>
                    <a:pt x="255511" y="139700"/>
                  </a:lnTo>
                  <a:lnTo>
                    <a:pt x="356793" y="139700"/>
                  </a:lnTo>
                  <a:lnTo>
                    <a:pt x="356793" y="10795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771590" y="5580078"/>
              <a:ext cx="113919" cy="140233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0915904" y="5580075"/>
              <a:ext cx="38100" cy="140335"/>
            </a:xfrm>
            <a:custGeom>
              <a:avLst/>
              <a:gdLst/>
              <a:ahLst/>
              <a:cxnLst/>
              <a:rect l="l" t="t" r="r" b="b"/>
              <a:pathLst>
                <a:path w="38100" h="140335">
                  <a:moveTo>
                    <a:pt x="38087" y="0"/>
                  </a:moveTo>
                  <a:lnTo>
                    <a:pt x="0" y="0"/>
                  </a:lnTo>
                  <a:lnTo>
                    <a:pt x="0" y="140246"/>
                  </a:lnTo>
                  <a:lnTo>
                    <a:pt x="38087" y="140246"/>
                  </a:lnTo>
                  <a:lnTo>
                    <a:pt x="38087" y="0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991227" y="5580076"/>
              <a:ext cx="118008" cy="1402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41518" y="5577364"/>
              <a:ext cx="125018" cy="145669"/>
            </a:xfrm>
            <a:prstGeom prst="rect">
              <a:avLst/>
            </a:prstGeom>
          </p:spPr>
        </p:pic>
      </p:grpSp>
      <p:sp>
        <p:nvSpPr>
          <p:cNvPr id="29" name="object 29"/>
          <p:cNvSpPr/>
          <p:nvPr/>
        </p:nvSpPr>
        <p:spPr>
          <a:xfrm>
            <a:off x="10422483" y="5801182"/>
            <a:ext cx="220979" cy="139700"/>
          </a:xfrm>
          <a:custGeom>
            <a:avLst/>
            <a:gdLst/>
            <a:ahLst/>
            <a:cxnLst/>
            <a:rect l="l" t="t" r="r" b="b"/>
            <a:pathLst>
              <a:path w="220979" h="139700">
                <a:moveTo>
                  <a:pt x="100088" y="106680"/>
                </a:moveTo>
                <a:lnTo>
                  <a:pt x="38087" y="106680"/>
                </a:lnTo>
                <a:lnTo>
                  <a:pt x="38087" y="0"/>
                </a:lnTo>
                <a:lnTo>
                  <a:pt x="0" y="0"/>
                </a:lnTo>
                <a:lnTo>
                  <a:pt x="0" y="106680"/>
                </a:lnTo>
                <a:lnTo>
                  <a:pt x="0" y="139700"/>
                </a:lnTo>
                <a:lnTo>
                  <a:pt x="100088" y="139700"/>
                </a:lnTo>
                <a:lnTo>
                  <a:pt x="100088" y="106680"/>
                </a:lnTo>
                <a:close/>
              </a:path>
              <a:path w="220979" h="139700">
                <a:moveTo>
                  <a:pt x="220827" y="107950"/>
                </a:moveTo>
                <a:lnTo>
                  <a:pt x="157632" y="107950"/>
                </a:lnTo>
                <a:lnTo>
                  <a:pt x="157632" y="83820"/>
                </a:lnTo>
                <a:lnTo>
                  <a:pt x="213144" y="83820"/>
                </a:lnTo>
                <a:lnTo>
                  <a:pt x="213144" y="53340"/>
                </a:lnTo>
                <a:lnTo>
                  <a:pt x="157632" y="53340"/>
                </a:lnTo>
                <a:lnTo>
                  <a:pt x="157632" y="31750"/>
                </a:lnTo>
                <a:lnTo>
                  <a:pt x="217411" y="31750"/>
                </a:lnTo>
                <a:lnTo>
                  <a:pt x="217411" y="0"/>
                </a:lnTo>
                <a:lnTo>
                  <a:pt x="119545" y="0"/>
                </a:lnTo>
                <a:lnTo>
                  <a:pt x="119545" y="31750"/>
                </a:lnTo>
                <a:lnTo>
                  <a:pt x="119545" y="53340"/>
                </a:lnTo>
                <a:lnTo>
                  <a:pt x="119545" y="83820"/>
                </a:lnTo>
                <a:lnTo>
                  <a:pt x="119545" y="107950"/>
                </a:lnTo>
                <a:lnTo>
                  <a:pt x="119545" y="139700"/>
                </a:lnTo>
                <a:lnTo>
                  <a:pt x="220827" y="139700"/>
                </a:lnTo>
                <a:lnTo>
                  <a:pt x="220827" y="107950"/>
                </a:lnTo>
                <a:close/>
              </a:path>
            </a:pathLst>
          </a:custGeom>
          <a:solidFill>
            <a:srgbClr val="035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657650" y="5800648"/>
            <a:ext cx="113664" cy="139700"/>
          </a:xfrm>
          <a:custGeom>
            <a:avLst/>
            <a:gdLst/>
            <a:ahLst/>
            <a:cxnLst/>
            <a:rect l="l" t="t" r="r" b="b"/>
            <a:pathLst>
              <a:path w="113665" h="139700">
                <a:moveTo>
                  <a:pt x="113068" y="0"/>
                </a:moveTo>
                <a:lnTo>
                  <a:pt x="0" y="0"/>
                </a:lnTo>
                <a:lnTo>
                  <a:pt x="0" y="31750"/>
                </a:lnTo>
                <a:lnTo>
                  <a:pt x="37401" y="31750"/>
                </a:lnTo>
                <a:lnTo>
                  <a:pt x="37401" y="139700"/>
                </a:lnTo>
                <a:lnTo>
                  <a:pt x="75488" y="139700"/>
                </a:lnTo>
                <a:lnTo>
                  <a:pt x="75488" y="31750"/>
                </a:lnTo>
                <a:lnTo>
                  <a:pt x="113068" y="31750"/>
                </a:lnTo>
                <a:lnTo>
                  <a:pt x="113068" y="0"/>
                </a:lnTo>
                <a:close/>
              </a:path>
            </a:pathLst>
          </a:custGeom>
          <a:solidFill>
            <a:srgbClr val="035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10782508" y="5797927"/>
            <a:ext cx="495300" cy="146050"/>
            <a:chOff x="10782508" y="5797927"/>
            <a:chExt cx="495300" cy="146050"/>
          </a:xfrm>
        </p:grpSpPr>
        <p:sp>
          <p:nvSpPr>
            <p:cNvPr id="32" name="object 32"/>
            <p:cNvSpPr/>
            <p:nvPr/>
          </p:nvSpPr>
          <p:spPr>
            <a:xfrm>
              <a:off x="10782503" y="5800648"/>
              <a:ext cx="233679" cy="140335"/>
            </a:xfrm>
            <a:custGeom>
              <a:avLst/>
              <a:gdLst/>
              <a:ahLst/>
              <a:cxnLst/>
              <a:rect l="l" t="t" r="r" b="b"/>
              <a:pathLst>
                <a:path w="233679" h="140335">
                  <a:moveTo>
                    <a:pt x="113068" y="0"/>
                  </a:moveTo>
                  <a:lnTo>
                    <a:pt x="0" y="0"/>
                  </a:lnTo>
                  <a:lnTo>
                    <a:pt x="0" y="31750"/>
                  </a:lnTo>
                  <a:lnTo>
                    <a:pt x="37401" y="31750"/>
                  </a:lnTo>
                  <a:lnTo>
                    <a:pt x="37401" y="139700"/>
                  </a:lnTo>
                  <a:lnTo>
                    <a:pt x="75488" y="139700"/>
                  </a:lnTo>
                  <a:lnTo>
                    <a:pt x="75488" y="31750"/>
                  </a:lnTo>
                  <a:lnTo>
                    <a:pt x="113068" y="31750"/>
                  </a:lnTo>
                  <a:lnTo>
                    <a:pt x="113068" y="0"/>
                  </a:lnTo>
                  <a:close/>
                </a:path>
                <a:path w="233679" h="140335">
                  <a:moveTo>
                    <a:pt x="233311" y="108483"/>
                  </a:moveTo>
                  <a:lnTo>
                    <a:pt x="170116" y="108483"/>
                  </a:lnTo>
                  <a:lnTo>
                    <a:pt x="170116" y="84353"/>
                  </a:lnTo>
                  <a:lnTo>
                    <a:pt x="225628" y="84353"/>
                  </a:lnTo>
                  <a:lnTo>
                    <a:pt x="225628" y="53873"/>
                  </a:lnTo>
                  <a:lnTo>
                    <a:pt x="170116" y="53873"/>
                  </a:lnTo>
                  <a:lnTo>
                    <a:pt x="170116" y="32283"/>
                  </a:lnTo>
                  <a:lnTo>
                    <a:pt x="229895" y="32283"/>
                  </a:lnTo>
                  <a:lnTo>
                    <a:pt x="229895" y="533"/>
                  </a:lnTo>
                  <a:lnTo>
                    <a:pt x="132029" y="533"/>
                  </a:lnTo>
                  <a:lnTo>
                    <a:pt x="132029" y="32283"/>
                  </a:lnTo>
                  <a:lnTo>
                    <a:pt x="132029" y="53873"/>
                  </a:lnTo>
                  <a:lnTo>
                    <a:pt x="132029" y="84353"/>
                  </a:lnTo>
                  <a:lnTo>
                    <a:pt x="132029" y="108483"/>
                  </a:lnTo>
                  <a:lnTo>
                    <a:pt x="132029" y="140233"/>
                  </a:lnTo>
                  <a:lnTo>
                    <a:pt x="233311" y="140233"/>
                  </a:lnTo>
                  <a:lnTo>
                    <a:pt x="233311" y="108483"/>
                  </a:lnTo>
                  <a:close/>
                </a:path>
              </a:pathLst>
            </a:custGeom>
            <a:solidFill>
              <a:srgbClr val="035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037336" y="5797927"/>
              <a:ext cx="239965" cy="145669"/>
            </a:xfrm>
            <a:prstGeom prst="rect">
              <a:avLst/>
            </a:prstGeom>
          </p:spPr>
        </p:pic>
      </p:grpSp>
      <p:pic>
        <p:nvPicPr>
          <p:cNvPr id="34" name="object 3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232914" y="5799419"/>
            <a:ext cx="141725" cy="110688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914400" y="5553037"/>
            <a:ext cx="442595" cy="390525"/>
          </a:xfrm>
          <a:custGeom>
            <a:avLst/>
            <a:gdLst/>
            <a:ahLst/>
            <a:cxnLst/>
            <a:rect l="l" t="t" r="r" b="b"/>
            <a:pathLst>
              <a:path w="442594" h="390525">
                <a:moveTo>
                  <a:pt x="426948" y="6096"/>
                </a:moveTo>
                <a:lnTo>
                  <a:pt x="422173" y="0"/>
                </a:lnTo>
                <a:lnTo>
                  <a:pt x="20002" y="0"/>
                </a:lnTo>
                <a:lnTo>
                  <a:pt x="15519" y="6426"/>
                </a:lnTo>
                <a:lnTo>
                  <a:pt x="17221" y="12903"/>
                </a:lnTo>
                <a:lnTo>
                  <a:pt x="34061" y="57251"/>
                </a:lnTo>
                <a:lnTo>
                  <a:pt x="59321" y="96278"/>
                </a:lnTo>
                <a:lnTo>
                  <a:pt x="91833" y="128739"/>
                </a:lnTo>
                <a:lnTo>
                  <a:pt x="130429" y="153441"/>
                </a:lnTo>
                <a:lnTo>
                  <a:pt x="173939" y="169151"/>
                </a:lnTo>
                <a:lnTo>
                  <a:pt x="221195" y="174650"/>
                </a:lnTo>
                <a:lnTo>
                  <a:pt x="268528" y="169125"/>
                </a:lnTo>
                <a:lnTo>
                  <a:pt x="312115" y="153352"/>
                </a:lnTo>
                <a:lnTo>
                  <a:pt x="350761" y="128562"/>
                </a:lnTo>
                <a:lnTo>
                  <a:pt x="383298" y="95973"/>
                </a:lnTo>
                <a:lnTo>
                  <a:pt x="408533" y="56832"/>
                </a:lnTo>
                <a:lnTo>
                  <a:pt x="425323" y="12331"/>
                </a:lnTo>
                <a:lnTo>
                  <a:pt x="426948" y="6096"/>
                </a:lnTo>
                <a:close/>
              </a:path>
              <a:path w="442594" h="390525">
                <a:moveTo>
                  <a:pt x="442493" y="208699"/>
                </a:moveTo>
                <a:lnTo>
                  <a:pt x="0" y="208699"/>
                </a:lnTo>
                <a:lnTo>
                  <a:pt x="0" y="390055"/>
                </a:lnTo>
                <a:lnTo>
                  <a:pt x="20993" y="345909"/>
                </a:lnTo>
                <a:lnTo>
                  <a:pt x="49745" y="307314"/>
                </a:lnTo>
                <a:lnTo>
                  <a:pt x="85191" y="275399"/>
                </a:lnTo>
                <a:lnTo>
                  <a:pt x="126301" y="251244"/>
                </a:lnTo>
                <a:lnTo>
                  <a:pt x="171996" y="235940"/>
                </a:lnTo>
                <a:lnTo>
                  <a:pt x="221246" y="230593"/>
                </a:lnTo>
                <a:lnTo>
                  <a:pt x="270484" y="235940"/>
                </a:lnTo>
                <a:lnTo>
                  <a:pt x="316191" y="251244"/>
                </a:lnTo>
                <a:lnTo>
                  <a:pt x="357289" y="275399"/>
                </a:lnTo>
                <a:lnTo>
                  <a:pt x="392747" y="307314"/>
                </a:lnTo>
                <a:lnTo>
                  <a:pt x="421500" y="345909"/>
                </a:lnTo>
                <a:lnTo>
                  <a:pt x="442493" y="390055"/>
                </a:lnTo>
                <a:lnTo>
                  <a:pt x="442493" y="208699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6" name="object 36"/>
          <p:cNvGrpSpPr/>
          <p:nvPr/>
        </p:nvGrpSpPr>
        <p:grpSpPr>
          <a:xfrm>
            <a:off x="1441373" y="5867947"/>
            <a:ext cx="146050" cy="76200"/>
            <a:chOff x="1441373" y="5867947"/>
            <a:chExt cx="146050" cy="76200"/>
          </a:xfrm>
        </p:grpSpPr>
        <p:sp>
          <p:nvSpPr>
            <p:cNvPr id="37" name="object 37"/>
            <p:cNvSpPr/>
            <p:nvPr/>
          </p:nvSpPr>
          <p:spPr>
            <a:xfrm>
              <a:off x="1441373" y="5869138"/>
              <a:ext cx="38100" cy="73660"/>
            </a:xfrm>
            <a:custGeom>
              <a:avLst/>
              <a:gdLst/>
              <a:ahLst/>
              <a:cxnLst/>
              <a:rect l="l" t="t" r="r" b="b"/>
              <a:pathLst>
                <a:path w="38100" h="73660">
                  <a:moveTo>
                    <a:pt x="37973" y="0"/>
                  </a:moveTo>
                  <a:lnTo>
                    <a:pt x="0" y="0"/>
                  </a:lnTo>
                  <a:lnTo>
                    <a:pt x="0" y="73266"/>
                  </a:lnTo>
                  <a:lnTo>
                    <a:pt x="9105" y="73266"/>
                  </a:lnTo>
                  <a:lnTo>
                    <a:pt x="9105" y="40119"/>
                  </a:lnTo>
                  <a:lnTo>
                    <a:pt x="35775" y="40119"/>
                  </a:lnTo>
                  <a:lnTo>
                    <a:pt x="35775" y="32296"/>
                  </a:lnTo>
                  <a:lnTo>
                    <a:pt x="9105" y="32296"/>
                  </a:lnTo>
                  <a:lnTo>
                    <a:pt x="9105" y="7937"/>
                  </a:lnTo>
                  <a:lnTo>
                    <a:pt x="37973" y="7937"/>
                  </a:lnTo>
                  <a:lnTo>
                    <a:pt x="37973" y="0"/>
                  </a:lnTo>
                  <a:close/>
                </a:path>
              </a:pathLst>
            </a:custGeom>
            <a:solidFill>
              <a:srgbClr val="2626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22632" y="5867947"/>
              <a:ext cx="64427" cy="75653"/>
            </a:xfrm>
            <a:prstGeom prst="rect">
              <a:avLst/>
            </a:prstGeom>
          </p:spPr>
        </p:pic>
      </p:grpSp>
      <p:sp>
        <p:nvSpPr>
          <p:cNvPr id="39" name="object 39"/>
          <p:cNvSpPr/>
          <p:nvPr/>
        </p:nvSpPr>
        <p:spPr>
          <a:xfrm>
            <a:off x="1633372" y="5868601"/>
            <a:ext cx="46355" cy="74295"/>
          </a:xfrm>
          <a:custGeom>
            <a:avLst/>
            <a:gdLst/>
            <a:ahLst/>
            <a:cxnLst/>
            <a:rect l="l" t="t" r="r" b="b"/>
            <a:pathLst>
              <a:path w="46355" h="74295">
                <a:moveTo>
                  <a:pt x="27203" y="0"/>
                </a:moveTo>
                <a:lnTo>
                  <a:pt x="11188" y="0"/>
                </a:lnTo>
                <a:lnTo>
                  <a:pt x="4610" y="533"/>
                </a:lnTo>
                <a:lnTo>
                  <a:pt x="0" y="1523"/>
                </a:lnTo>
                <a:lnTo>
                  <a:pt x="0" y="73799"/>
                </a:lnTo>
                <a:lnTo>
                  <a:pt x="9105" y="73799"/>
                </a:lnTo>
                <a:lnTo>
                  <a:pt x="9105" y="42075"/>
                </a:lnTo>
                <a:lnTo>
                  <a:pt x="36308" y="42075"/>
                </a:lnTo>
                <a:lnTo>
                  <a:pt x="35560" y="40868"/>
                </a:lnTo>
                <a:lnTo>
                  <a:pt x="30124" y="38912"/>
                </a:lnTo>
                <a:lnTo>
                  <a:pt x="30124" y="38595"/>
                </a:lnTo>
                <a:lnTo>
                  <a:pt x="37553" y="35979"/>
                </a:lnTo>
                <a:lnTo>
                  <a:pt x="38550" y="34886"/>
                </a:lnTo>
                <a:lnTo>
                  <a:pt x="9105" y="34886"/>
                </a:lnTo>
                <a:lnTo>
                  <a:pt x="9105" y="8153"/>
                </a:lnTo>
                <a:lnTo>
                  <a:pt x="10553" y="7708"/>
                </a:lnTo>
                <a:lnTo>
                  <a:pt x="12939" y="7391"/>
                </a:lnTo>
                <a:lnTo>
                  <a:pt x="39406" y="7391"/>
                </a:lnTo>
                <a:lnTo>
                  <a:pt x="37858" y="5981"/>
                </a:lnTo>
                <a:lnTo>
                  <a:pt x="33477" y="1841"/>
                </a:lnTo>
                <a:lnTo>
                  <a:pt x="27203" y="0"/>
                </a:lnTo>
                <a:close/>
              </a:path>
              <a:path w="46355" h="74295">
                <a:moveTo>
                  <a:pt x="36308" y="42075"/>
                </a:moveTo>
                <a:lnTo>
                  <a:pt x="17678" y="42075"/>
                </a:lnTo>
                <a:lnTo>
                  <a:pt x="25946" y="42392"/>
                </a:lnTo>
                <a:lnTo>
                  <a:pt x="29705" y="46189"/>
                </a:lnTo>
                <a:lnTo>
                  <a:pt x="31788" y="56299"/>
                </a:lnTo>
                <a:lnTo>
                  <a:pt x="33794" y="65430"/>
                </a:lnTo>
                <a:lnTo>
                  <a:pt x="35356" y="71742"/>
                </a:lnTo>
                <a:lnTo>
                  <a:pt x="36499" y="73799"/>
                </a:lnTo>
                <a:lnTo>
                  <a:pt x="45923" y="73799"/>
                </a:lnTo>
                <a:lnTo>
                  <a:pt x="44450" y="70980"/>
                </a:lnTo>
                <a:lnTo>
                  <a:pt x="42786" y="63919"/>
                </a:lnTo>
                <a:lnTo>
                  <a:pt x="38821" y="46189"/>
                </a:lnTo>
                <a:lnTo>
                  <a:pt x="36308" y="42075"/>
                </a:lnTo>
                <a:close/>
              </a:path>
              <a:path w="46355" h="74295">
                <a:moveTo>
                  <a:pt x="39406" y="7391"/>
                </a:moveTo>
                <a:lnTo>
                  <a:pt x="27711" y="7391"/>
                </a:lnTo>
                <a:lnTo>
                  <a:pt x="34302" y="11518"/>
                </a:lnTo>
                <a:lnTo>
                  <a:pt x="34302" y="29349"/>
                </a:lnTo>
                <a:lnTo>
                  <a:pt x="28143" y="34886"/>
                </a:lnTo>
                <a:lnTo>
                  <a:pt x="38550" y="34886"/>
                </a:lnTo>
                <a:lnTo>
                  <a:pt x="43408" y="29565"/>
                </a:lnTo>
                <a:lnTo>
                  <a:pt x="43408" y="14236"/>
                </a:lnTo>
                <a:lnTo>
                  <a:pt x="41427" y="9232"/>
                </a:lnTo>
                <a:lnTo>
                  <a:pt x="39406" y="7391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68462" y="5869139"/>
            <a:ext cx="147320" cy="73660"/>
          </a:xfrm>
          <a:custGeom>
            <a:avLst/>
            <a:gdLst/>
            <a:ahLst/>
            <a:cxnLst/>
            <a:rect l="l" t="t" r="r" b="b"/>
            <a:pathLst>
              <a:path w="147319" h="73660">
                <a:moveTo>
                  <a:pt x="52197" y="0"/>
                </a:moveTo>
                <a:lnTo>
                  <a:pt x="0" y="0"/>
                </a:lnTo>
                <a:lnTo>
                  <a:pt x="0" y="8051"/>
                </a:lnTo>
                <a:lnTo>
                  <a:pt x="21450" y="8051"/>
                </a:lnTo>
                <a:lnTo>
                  <a:pt x="21450" y="73266"/>
                </a:lnTo>
                <a:lnTo>
                  <a:pt x="30657" y="73266"/>
                </a:lnTo>
                <a:lnTo>
                  <a:pt x="30657" y="8051"/>
                </a:lnTo>
                <a:lnTo>
                  <a:pt x="52197" y="8051"/>
                </a:lnTo>
                <a:lnTo>
                  <a:pt x="52197" y="0"/>
                </a:lnTo>
                <a:close/>
              </a:path>
              <a:path w="147319" h="73660">
                <a:moveTo>
                  <a:pt x="146951" y="0"/>
                </a:moveTo>
                <a:lnTo>
                  <a:pt x="137744" y="0"/>
                </a:lnTo>
                <a:lnTo>
                  <a:pt x="137744" y="30657"/>
                </a:lnTo>
                <a:lnTo>
                  <a:pt x="103644" y="30657"/>
                </a:lnTo>
                <a:lnTo>
                  <a:pt x="103644" y="0"/>
                </a:lnTo>
                <a:lnTo>
                  <a:pt x="94538" y="0"/>
                </a:lnTo>
                <a:lnTo>
                  <a:pt x="94538" y="73266"/>
                </a:lnTo>
                <a:lnTo>
                  <a:pt x="103644" y="73266"/>
                </a:lnTo>
                <a:lnTo>
                  <a:pt x="103644" y="38925"/>
                </a:lnTo>
                <a:lnTo>
                  <a:pt x="137744" y="38925"/>
                </a:lnTo>
                <a:lnTo>
                  <a:pt x="137744" y="73266"/>
                </a:lnTo>
                <a:lnTo>
                  <a:pt x="146951" y="73266"/>
                </a:lnTo>
                <a:lnTo>
                  <a:pt x="146951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65707" y="5869133"/>
            <a:ext cx="40005" cy="73660"/>
          </a:xfrm>
          <a:custGeom>
            <a:avLst/>
            <a:gdLst/>
            <a:ahLst/>
            <a:cxnLst/>
            <a:rect l="l" t="t" r="r" b="b"/>
            <a:pathLst>
              <a:path w="40005" h="73660">
                <a:moveTo>
                  <a:pt x="38074" y="0"/>
                </a:moveTo>
                <a:lnTo>
                  <a:pt x="0" y="0"/>
                </a:lnTo>
                <a:lnTo>
                  <a:pt x="0" y="73266"/>
                </a:lnTo>
                <a:lnTo>
                  <a:pt x="39636" y="73266"/>
                </a:lnTo>
                <a:lnTo>
                  <a:pt x="39636" y="65341"/>
                </a:lnTo>
                <a:lnTo>
                  <a:pt x="9093" y="65341"/>
                </a:lnTo>
                <a:lnTo>
                  <a:pt x="9093" y="38925"/>
                </a:lnTo>
                <a:lnTo>
                  <a:pt x="36499" y="38925"/>
                </a:lnTo>
                <a:lnTo>
                  <a:pt x="36499" y="31102"/>
                </a:lnTo>
                <a:lnTo>
                  <a:pt x="9093" y="31102"/>
                </a:lnTo>
                <a:lnTo>
                  <a:pt x="9093" y="7950"/>
                </a:lnTo>
                <a:lnTo>
                  <a:pt x="38074" y="7950"/>
                </a:lnTo>
                <a:lnTo>
                  <a:pt x="38074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42"/>
          <p:cNvGrpSpPr/>
          <p:nvPr/>
        </p:nvGrpSpPr>
        <p:grpSpPr>
          <a:xfrm>
            <a:off x="2098207" y="5867947"/>
            <a:ext cx="189865" cy="76200"/>
            <a:chOff x="2098207" y="5867947"/>
            <a:chExt cx="189865" cy="76200"/>
          </a:xfrm>
        </p:grpSpPr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98207" y="5869137"/>
              <a:ext cx="86067" cy="73266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23383" y="5867947"/>
              <a:ext cx="64427" cy="75653"/>
            </a:xfrm>
            <a:prstGeom prst="rect">
              <a:avLst/>
            </a:prstGeom>
          </p:spPr>
        </p:pic>
      </p:grpSp>
      <p:sp>
        <p:nvSpPr>
          <p:cNvPr id="45" name="object 45"/>
          <p:cNvSpPr/>
          <p:nvPr/>
        </p:nvSpPr>
        <p:spPr>
          <a:xfrm>
            <a:off x="2334126" y="5868601"/>
            <a:ext cx="46355" cy="74295"/>
          </a:xfrm>
          <a:custGeom>
            <a:avLst/>
            <a:gdLst/>
            <a:ahLst/>
            <a:cxnLst/>
            <a:rect l="l" t="t" r="r" b="b"/>
            <a:pathLst>
              <a:path w="46355" h="74295">
                <a:moveTo>
                  <a:pt x="27190" y="0"/>
                </a:moveTo>
                <a:lnTo>
                  <a:pt x="11188" y="0"/>
                </a:lnTo>
                <a:lnTo>
                  <a:pt x="4597" y="533"/>
                </a:lnTo>
                <a:lnTo>
                  <a:pt x="0" y="1523"/>
                </a:lnTo>
                <a:lnTo>
                  <a:pt x="0" y="73799"/>
                </a:lnTo>
                <a:lnTo>
                  <a:pt x="9105" y="73799"/>
                </a:lnTo>
                <a:lnTo>
                  <a:pt x="9105" y="42075"/>
                </a:lnTo>
                <a:lnTo>
                  <a:pt x="36308" y="42075"/>
                </a:lnTo>
                <a:lnTo>
                  <a:pt x="35560" y="40868"/>
                </a:lnTo>
                <a:lnTo>
                  <a:pt x="30124" y="38912"/>
                </a:lnTo>
                <a:lnTo>
                  <a:pt x="30124" y="38595"/>
                </a:lnTo>
                <a:lnTo>
                  <a:pt x="37553" y="35979"/>
                </a:lnTo>
                <a:lnTo>
                  <a:pt x="38550" y="34886"/>
                </a:lnTo>
                <a:lnTo>
                  <a:pt x="9105" y="34886"/>
                </a:lnTo>
                <a:lnTo>
                  <a:pt x="9105" y="8153"/>
                </a:lnTo>
                <a:lnTo>
                  <a:pt x="10553" y="7708"/>
                </a:lnTo>
                <a:lnTo>
                  <a:pt x="12939" y="7391"/>
                </a:lnTo>
                <a:lnTo>
                  <a:pt x="39406" y="7391"/>
                </a:lnTo>
                <a:lnTo>
                  <a:pt x="37858" y="5981"/>
                </a:lnTo>
                <a:lnTo>
                  <a:pt x="33477" y="1841"/>
                </a:lnTo>
                <a:lnTo>
                  <a:pt x="27190" y="0"/>
                </a:lnTo>
                <a:close/>
              </a:path>
              <a:path w="46355" h="74295">
                <a:moveTo>
                  <a:pt x="36308" y="42075"/>
                </a:moveTo>
                <a:lnTo>
                  <a:pt x="17678" y="42075"/>
                </a:lnTo>
                <a:lnTo>
                  <a:pt x="25946" y="42392"/>
                </a:lnTo>
                <a:lnTo>
                  <a:pt x="29705" y="46189"/>
                </a:lnTo>
                <a:lnTo>
                  <a:pt x="31788" y="56299"/>
                </a:lnTo>
                <a:lnTo>
                  <a:pt x="33794" y="65430"/>
                </a:lnTo>
                <a:lnTo>
                  <a:pt x="35356" y="71742"/>
                </a:lnTo>
                <a:lnTo>
                  <a:pt x="36499" y="73799"/>
                </a:lnTo>
                <a:lnTo>
                  <a:pt x="45923" y="73799"/>
                </a:lnTo>
                <a:lnTo>
                  <a:pt x="44450" y="70980"/>
                </a:lnTo>
                <a:lnTo>
                  <a:pt x="42786" y="63919"/>
                </a:lnTo>
                <a:lnTo>
                  <a:pt x="38821" y="46189"/>
                </a:lnTo>
                <a:lnTo>
                  <a:pt x="36308" y="42075"/>
                </a:lnTo>
                <a:close/>
              </a:path>
              <a:path w="46355" h="74295">
                <a:moveTo>
                  <a:pt x="39406" y="7391"/>
                </a:moveTo>
                <a:lnTo>
                  <a:pt x="27711" y="7391"/>
                </a:lnTo>
                <a:lnTo>
                  <a:pt x="34302" y="11518"/>
                </a:lnTo>
                <a:lnTo>
                  <a:pt x="34302" y="29349"/>
                </a:lnTo>
                <a:lnTo>
                  <a:pt x="28143" y="34886"/>
                </a:lnTo>
                <a:lnTo>
                  <a:pt x="38550" y="34886"/>
                </a:lnTo>
                <a:lnTo>
                  <a:pt x="43408" y="29565"/>
                </a:lnTo>
                <a:lnTo>
                  <a:pt x="43408" y="14236"/>
                </a:lnTo>
                <a:lnTo>
                  <a:pt x="41427" y="9232"/>
                </a:lnTo>
                <a:lnTo>
                  <a:pt x="39406" y="7391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424893" y="5869138"/>
            <a:ext cx="39370" cy="73660"/>
          </a:xfrm>
          <a:custGeom>
            <a:avLst/>
            <a:gdLst/>
            <a:ahLst/>
            <a:cxnLst/>
            <a:rect l="l" t="t" r="r" b="b"/>
            <a:pathLst>
              <a:path w="39369" h="73660">
                <a:moveTo>
                  <a:pt x="9105" y="0"/>
                </a:moveTo>
                <a:lnTo>
                  <a:pt x="0" y="0"/>
                </a:lnTo>
                <a:lnTo>
                  <a:pt x="0" y="73266"/>
                </a:lnTo>
                <a:lnTo>
                  <a:pt x="39230" y="73266"/>
                </a:lnTo>
                <a:lnTo>
                  <a:pt x="39230" y="65328"/>
                </a:lnTo>
                <a:lnTo>
                  <a:pt x="9105" y="65328"/>
                </a:lnTo>
                <a:lnTo>
                  <a:pt x="9105" y="0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08756" y="5868601"/>
            <a:ext cx="58419" cy="74930"/>
          </a:xfrm>
          <a:custGeom>
            <a:avLst/>
            <a:gdLst/>
            <a:ahLst/>
            <a:cxnLst/>
            <a:rect l="l" t="t" r="r" b="b"/>
            <a:pathLst>
              <a:path w="58419" h="74929">
                <a:moveTo>
                  <a:pt x="19354" y="0"/>
                </a:moveTo>
                <a:lnTo>
                  <a:pt x="12128" y="0"/>
                </a:lnTo>
                <a:lnTo>
                  <a:pt x="5549" y="647"/>
                </a:lnTo>
                <a:lnTo>
                  <a:pt x="0" y="1523"/>
                </a:lnTo>
                <a:lnTo>
                  <a:pt x="0" y="73583"/>
                </a:lnTo>
                <a:lnTo>
                  <a:pt x="4597" y="74129"/>
                </a:lnTo>
                <a:lnTo>
                  <a:pt x="10045" y="74460"/>
                </a:lnTo>
                <a:lnTo>
                  <a:pt x="16522" y="74460"/>
                </a:lnTo>
                <a:lnTo>
                  <a:pt x="26248" y="73775"/>
                </a:lnTo>
                <a:lnTo>
                  <a:pt x="34777" y="71756"/>
                </a:lnTo>
                <a:lnTo>
                  <a:pt x="41970" y="68453"/>
                </a:lnTo>
                <a:lnTo>
                  <a:pt x="44005" y="66840"/>
                </a:lnTo>
                <a:lnTo>
                  <a:pt x="11945" y="66840"/>
                </a:lnTo>
                <a:lnTo>
                  <a:pt x="9105" y="66306"/>
                </a:lnTo>
                <a:lnTo>
                  <a:pt x="9105" y="8483"/>
                </a:lnTo>
                <a:lnTo>
                  <a:pt x="11506" y="7937"/>
                </a:lnTo>
                <a:lnTo>
                  <a:pt x="15062" y="7492"/>
                </a:lnTo>
                <a:lnTo>
                  <a:pt x="45736" y="7492"/>
                </a:lnTo>
                <a:lnTo>
                  <a:pt x="42677" y="5181"/>
                </a:lnTo>
                <a:lnTo>
                  <a:pt x="36215" y="2322"/>
                </a:lnTo>
                <a:lnTo>
                  <a:pt x="28738" y="647"/>
                </a:lnTo>
                <a:lnTo>
                  <a:pt x="29426" y="647"/>
                </a:lnTo>
                <a:lnTo>
                  <a:pt x="19354" y="0"/>
                </a:lnTo>
                <a:close/>
              </a:path>
              <a:path w="58419" h="74929">
                <a:moveTo>
                  <a:pt x="45736" y="7492"/>
                </a:moveTo>
                <a:lnTo>
                  <a:pt x="19761" y="7492"/>
                </a:lnTo>
                <a:lnTo>
                  <a:pt x="32360" y="9479"/>
                </a:lnTo>
                <a:lnTo>
                  <a:pt x="41300" y="15146"/>
                </a:lnTo>
                <a:lnTo>
                  <a:pt x="46610" y="24053"/>
                </a:lnTo>
                <a:lnTo>
                  <a:pt x="48275" y="35432"/>
                </a:lnTo>
                <a:lnTo>
                  <a:pt x="48323" y="35763"/>
                </a:lnTo>
                <a:lnTo>
                  <a:pt x="46368" y="48966"/>
                </a:lnTo>
                <a:lnTo>
                  <a:pt x="40608" y="58721"/>
                </a:lnTo>
                <a:lnTo>
                  <a:pt x="31199" y="64766"/>
                </a:lnTo>
                <a:lnTo>
                  <a:pt x="18300" y="66840"/>
                </a:lnTo>
                <a:lnTo>
                  <a:pt x="44005" y="66840"/>
                </a:lnTo>
                <a:lnTo>
                  <a:pt x="57835" y="35432"/>
                </a:lnTo>
                <a:lnTo>
                  <a:pt x="57166" y="27171"/>
                </a:lnTo>
                <a:lnTo>
                  <a:pt x="55222" y="20086"/>
                </a:lnTo>
                <a:lnTo>
                  <a:pt x="52102" y="14099"/>
                </a:lnTo>
                <a:lnTo>
                  <a:pt x="47904" y="9131"/>
                </a:lnTo>
                <a:lnTo>
                  <a:pt x="45736" y="7492"/>
                </a:lnTo>
                <a:close/>
              </a:path>
            </a:pathLst>
          </a:custGeom>
          <a:solidFill>
            <a:srgbClr val="2626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object 48"/>
          <p:cNvGrpSpPr/>
          <p:nvPr/>
        </p:nvGrpSpPr>
        <p:grpSpPr>
          <a:xfrm>
            <a:off x="1441490" y="5552814"/>
            <a:ext cx="440690" cy="254000"/>
            <a:chOff x="1441490" y="5552814"/>
            <a:chExt cx="440690" cy="254000"/>
          </a:xfrm>
        </p:grpSpPr>
        <p:pic>
          <p:nvPicPr>
            <p:cNvPr id="49" name="object 4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41490" y="5552814"/>
              <a:ext cx="201637" cy="253923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85971" y="5552819"/>
              <a:ext cx="195592" cy="253911"/>
            </a:xfrm>
            <a:prstGeom prst="rect">
              <a:avLst/>
            </a:prstGeom>
          </p:spPr>
        </p:pic>
      </p:grpSp>
      <p:grpSp>
        <p:nvGrpSpPr>
          <p:cNvPr id="51" name="object 51"/>
          <p:cNvGrpSpPr/>
          <p:nvPr/>
        </p:nvGrpSpPr>
        <p:grpSpPr>
          <a:xfrm>
            <a:off x="1928153" y="5552819"/>
            <a:ext cx="669290" cy="254635"/>
            <a:chOff x="1928153" y="5552819"/>
            <a:chExt cx="669290" cy="254635"/>
          </a:xfrm>
        </p:grpSpPr>
        <p:pic>
          <p:nvPicPr>
            <p:cNvPr id="52" name="object 5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928153" y="5552819"/>
              <a:ext cx="437414" cy="25441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388360" y="5552823"/>
              <a:ext cx="208534" cy="253911"/>
            </a:xfrm>
            <a:prstGeom prst="rect">
              <a:avLst/>
            </a:prstGeom>
          </p:spPr>
        </p:pic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1D532399-D572-DB52-5C14-D4D8689DFA51}"/>
              </a:ext>
            </a:extLst>
          </p:cNvPr>
          <p:cNvSpPr/>
          <p:nvPr/>
        </p:nvSpPr>
        <p:spPr>
          <a:xfrm>
            <a:off x="3124200" y="2362200"/>
            <a:ext cx="2133600" cy="2108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55" descr="A qr code with a logo&#10;&#10;AI-generated content may be incorrect.">
            <a:extLst>
              <a:ext uri="{FF2B5EF4-FFF2-40B4-BE49-F238E27FC236}">
                <a16:creationId xmlns:a16="http://schemas.microsoft.com/office/drawing/2014/main" id="{37B94973-63F8-1758-6045-74C8AB36199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385" y="2157934"/>
            <a:ext cx="2483149" cy="2483149"/>
          </a:xfrm>
          <a:prstGeom prst="rect">
            <a:avLst/>
          </a:prstGeom>
        </p:spPr>
      </p:pic>
      <p:pic>
        <p:nvPicPr>
          <p:cNvPr id="58" name="Picture 57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E067462A-5B77-E652-E711-7D8CE253D3B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0" t="31195" r="3609" b="23722"/>
          <a:stretch>
            <a:fillRect/>
          </a:stretch>
        </p:blipFill>
        <p:spPr>
          <a:xfrm>
            <a:off x="5655745" y="2184060"/>
            <a:ext cx="4962707" cy="24570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96adfb-62ef-4917-84b5-6b13214d1b8b">
      <Terms xmlns="http://schemas.microsoft.com/office/infopath/2007/PartnerControls"/>
    </lcf76f155ced4ddcb4097134ff3c332f>
    <TaxCatchAll xmlns="c7904c1d-f210-4e47-9c54-25e60f523d3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39FD41D5FD4D4FA869082AB8AC2835" ma:contentTypeVersion="18" ma:contentTypeDescription="Create a new document." ma:contentTypeScope="" ma:versionID="4b8bf669e854b6d0fffb70c3eee0d30a">
  <xsd:schema xmlns:xsd="http://www.w3.org/2001/XMLSchema" xmlns:xs="http://www.w3.org/2001/XMLSchema" xmlns:p="http://schemas.microsoft.com/office/2006/metadata/properties" xmlns:ns2="7f96adfb-62ef-4917-84b5-6b13214d1b8b" xmlns:ns3="c7904c1d-f210-4e47-9c54-25e60f523d30" targetNamespace="http://schemas.microsoft.com/office/2006/metadata/properties" ma:root="true" ma:fieldsID="0fe58faf3385465126944a53e43b4824" ns2:_="" ns3:_="">
    <xsd:import namespace="7f96adfb-62ef-4917-84b5-6b13214d1b8b"/>
    <xsd:import namespace="c7904c1d-f210-4e47-9c54-25e60f523d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96adfb-62ef-4917-84b5-6b13214d1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a92024e-d5fa-4d09-89d1-7bccc0b6fa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04c1d-f210-4e47-9c54-25e60f523d3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205b75c-a51d-4d70-aa39-fcb65c294e03}" ma:internalName="TaxCatchAll" ma:showField="CatchAllData" ma:web="c7904c1d-f210-4e47-9c54-25e60f523d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2D260B-DCE5-482C-8FA0-CE0C60E95C0F}">
  <ds:schemaRefs>
    <ds:schemaRef ds:uri="http://schemas.microsoft.com/office/2006/metadata/properties"/>
    <ds:schemaRef ds:uri="http://schemas.microsoft.com/office/infopath/2007/PartnerControls"/>
    <ds:schemaRef ds:uri="7f96adfb-62ef-4917-84b5-6b13214d1b8b"/>
    <ds:schemaRef ds:uri="c7904c1d-f210-4e47-9c54-25e60f523d30"/>
  </ds:schemaRefs>
</ds:datastoreItem>
</file>

<file path=customXml/itemProps2.xml><?xml version="1.0" encoding="utf-8"?>
<ds:datastoreItem xmlns:ds="http://schemas.openxmlformats.org/officeDocument/2006/customXml" ds:itemID="{AC314583-2863-4330-830E-71DCCD5BAD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1DD8C8-0378-4B20-BC75-994D05F07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96adfb-62ef-4917-84b5-6b13214d1b8b"/>
    <ds:schemaRef ds:uri="c7904c1d-f210-4e47-9c54-25e60f523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Ashley Purser</cp:lastModifiedBy>
  <cp:revision>3</cp:revision>
  <dcterms:created xsi:type="dcterms:W3CDTF">2026-01-14T20:14:33Z</dcterms:created>
  <dcterms:modified xsi:type="dcterms:W3CDTF">2026-02-09T15:50:58Z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2026-01-13T10:00:00Z</vt:filetime>
  </property>
  <property fmtid="{D5CDD505-2E9C-101B-9397-08002B2CF9AE}" pid="3" name="Creator">
    <vt:lpwstr>Adobe InDesign 21.0 (Macintosh)</vt:lpwstr>
  </property>
  <property fmtid="{D5CDD505-2E9C-101B-9397-08002B2CF9AE}" pid="4" name="LastSaved">
    <vt:filetime>2026-01-13T10:00:00Z</vt:filetime>
  </property>
  <property fmtid="{D5CDD505-2E9C-101B-9397-08002B2CF9AE}" pid="5" name="Producer">
    <vt:lpwstr>Adobe PDF Library 18.0</vt:lpwstr>
  </property>
  <property fmtid="{D5CDD505-2E9C-101B-9397-08002B2CF9AE}" pid="6" name="ContentTypeId">
    <vt:lpwstr>0x0101000439FD41D5FD4D4FA869082AB8AC2835</vt:lpwstr>
  </property>
</Properties>
</file>