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>
      <p:cViewPr varScale="1">
        <p:scale>
          <a:sx n="117" d="100"/>
          <a:sy n="117" d="100"/>
        </p:scale>
        <p:origin x="808" y="16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09600" y="274320"/>
            <a:ext cx="10972800" cy="1097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059565" y="914400"/>
            <a:ext cx="2072639" cy="92075"/>
          </a:xfrm>
          <a:custGeom>
            <a:avLst/>
            <a:gdLst/>
            <a:ahLst/>
            <a:cxnLst/>
            <a:rect l="l" t="t" r="r" b="b"/>
            <a:pathLst>
              <a:path w="2072640" h="92075">
                <a:moveTo>
                  <a:pt x="2072576" y="0"/>
                </a:moveTo>
                <a:lnTo>
                  <a:pt x="0" y="0"/>
                </a:lnTo>
                <a:lnTo>
                  <a:pt x="0" y="91503"/>
                </a:lnTo>
                <a:lnTo>
                  <a:pt x="2072576" y="91503"/>
                </a:lnTo>
                <a:lnTo>
                  <a:pt x="2072576" y="0"/>
                </a:lnTo>
                <a:close/>
              </a:path>
            </a:pathLst>
          </a:custGeom>
          <a:solidFill>
            <a:srgbClr val="C4C394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914400" y="914400"/>
            <a:ext cx="4145279" cy="92075"/>
            <a:chOff x="914400" y="914400"/>
            <a:chExt cx="4145279" cy="92075"/>
          </a:xfrm>
        </p:grpSpPr>
        <p:sp>
          <p:nvSpPr>
            <p:cNvPr id="4" name="object 4"/>
            <p:cNvSpPr/>
            <p:nvPr/>
          </p:nvSpPr>
          <p:spPr>
            <a:xfrm>
              <a:off x="914400" y="914400"/>
              <a:ext cx="2072639" cy="92075"/>
            </a:xfrm>
            <a:custGeom>
              <a:avLst/>
              <a:gdLst/>
              <a:ahLst/>
              <a:cxnLst/>
              <a:rect l="l" t="t" r="r" b="b"/>
              <a:pathLst>
                <a:path w="2072639" h="92075">
                  <a:moveTo>
                    <a:pt x="2072576" y="0"/>
                  </a:moveTo>
                  <a:lnTo>
                    <a:pt x="0" y="0"/>
                  </a:lnTo>
                  <a:lnTo>
                    <a:pt x="0" y="91503"/>
                  </a:lnTo>
                  <a:lnTo>
                    <a:pt x="2072576" y="91503"/>
                  </a:lnTo>
                  <a:lnTo>
                    <a:pt x="2072576" y="0"/>
                  </a:lnTo>
                  <a:close/>
                </a:path>
              </a:pathLst>
            </a:custGeom>
            <a:solidFill>
              <a:srgbClr val="035A8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986989" y="914400"/>
              <a:ext cx="2072639" cy="92075"/>
            </a:xfrm>
            <a:custGeom>
              <a:avLst/>
              <a:gdLst/>
              <a:ahLst/>
              <a:cxnLst/>
              <a:rect l="l" t="t" r="r" b="b"/>
              <a:pathLst>
                <a:path w="2072639" h="92075">
                  <a:moveTo>
                    <a:pt x="2072576" y="0"/>
                  </a:moveTo>
                  <a:lnTo>
                    <a:pt x="0" y="0"/>
                  </a:lnTo>
                  <a:lnTo>
                    <a:pt x="0" y="91503"/>
                  </a:lnTo>
                  <a:lnTo>
                    <a:pt x="2072576" y="91503"/>
                  </a:lnTo>
                  <a:lnTo>
                    <a:pt x="2072576" y="0"/>
                  </a:lnTo>
                  <a:close/>
                </a:path>
              </a:pathLst>
            </a:custGeom>
            <a:solidFill>
              <a:srgbClr val="769C9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" name="object 6"/>
          <p:cNvGrpSpPr/>
          <p:nvPr/>
        </p:nvGrpSpPr>
        <p:grpSpPr>
          <a:xfrm>
            <a:off x="7132142" y="914400"/>
            <a:ext cx="4145279" cy="92075"/>
            <a:chOff x="7132142" y="914400"/>
            <a:chExt cx="4145279" cy="92075"/>
          </a:xfrm>
        </p:grpSpPr>
        <p:sp>
          <p:nvSpPr>
            <p:cNvPr id="7" name="object 7"/>
            <p:cNvSpPr/>
            <p:nvPr/>
          </p:nvSpPr>
          <p:spPr>
            <a:xfrm>
              <a:off x="7132142" y="914400"/>
              <a:ext cx="2072639" cy="92075"/>
            </a:xfrm>
            <a:custGeom>
              <a:avLst/>
              <a:gdLst/>
              <a:ahLst/>
              <a:cxnLst/>
              <a:rect l="l" t="t" r="r" b="b"/>
              <a:pathLst>
                <a:path w="2072640" h="92075">
                  <a:moveTo>
                    <a:pt x="2072576" y="0"/>
                  </a:moveTo>
                  <a:lnTo>
                    <a:pt x="0" y="0"/>
                  </a:lnTo>
                  <a:lnTo>
                    <a:pt x="0" y="91503"/>
                  </a:lnTo>
                  <a:lnTo>
                    <a:pt x="2072576" y="91503"/>
                  </a:lnTo>
                  <a:lnTo>
                    <a:pt x="2072576" y="0"/>
                  </a:lnTo>
                  <a:close/>
                </a:path>
              </a:pathLst>
            </a:custGeom>
            <a:solidFill>
              <a:srgbClr val="007C7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9204718" y="914400"/>
              <a:ext cx="2072639" cy="92075"/>
            </a:xfrm>
            <a:custGeom>
              <a:avLst/>
              <a:gdLst/>
              <a:ahLst/>
              <a:cxnLst/>
              <a:rect l="l" t="t" r="r" b="b"/>
              <a:pathLst>
                <a:path w="2072640" h="92075">
                  <a:moveTo>
                    <a:pt x="2072576" y="0"/>
                  </a:moveTo>
                  <a:lnTo>
                    <a:pt x="0" y="0"/>
                  </a:lnTo>
                  <a:lnTo>
                    <a:pt x="0" y="91503"/>
                  </a:lnTo>
                  <a:lnTo>
                    <a:pt x="2072576" y="91503"/>
                  </a:lnTo>
                  <a:lnTo>
                    <a:pt x="2072576" y="0"/>
                  </a:lnTo>
                  <a:close/>
                </a:path>
              </a:pathLst>
            </a:custGeom>
            <a:solidFill>
              <a:srgbClr val="75399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9" name="object 9"/>
          <p:cNvGrpSpPr/>
          <p:nvPr/>
        </p:nvGrpSpPr>
        <p:grpSpPr>
          <a:xfrm>
            <a:off x="2857601" y="2055724"/>
            <a:ext cx="2691765" cy="2691765"/>
            <a:chOff x="2857601" y="2055724"/>
            <a:chExt cx="2691765" cy="2691765"/>
          </a:xfrm>
        </p:grpSpPr>
        <p:sp>
          <p:nvSpPr>
            <p:cNvPr id="10" name="object 10"/>
            <p:cNvSpPr/>
            <p:nvPr/>
          </p:nvSpPr>
          <p:spPr>
            <a:xfrm>
              <a:off x="2889351" y="2087474"/>
              <a:ext cx="2628265" cy="2628265"/>
            </a:xfrm>
            <a:custGeom>
              <a:avLst/>
              <a:gdLst/>
              <a:ahLst/>
              <a:cxnLst/>
              <a:rect l="l" t="t" r="r" b="b"/>
              <a:pathLst>
                <a:path w="2628265" h="2628265">
                  <a:moveTo>
                    <a:pt x="117106" y="0"/>
                  </a:moveTo>
                  <a:lnTo>
                    <a:pt x="71521" y="9202"/>
                  </a:lnTo>
                  <a:lnTo>
                    <a:pt x="34297" y="34297"/>
                  </a:lnTo>
                  <a:lnTo>
                    <a:pt x="9202" y="71521"/>
                  </a:lnTo>
                  <a:lnTo>
                    <a:pt x="0" y="117106"/>
                  </a:lnTo>
                  <a:lnTo>
                    <a:pt x="0" y="2510650"/>
                  </a:lnTo>
                  <a:lnTo>
                    <a:pt x="9202" y="2556235"/>
                  </a:lnTo>
                  <a:lnTo>
                    <a:pt x="34297" y="2593459"/>
                  </a:lnTo>
                  <a:lnTo>
                    <a:pt x="71521" y="2618554"/>
                  </a:lnTo>
                  <a:lnTo>
                    <a:pt x="117106" y="2627757"/>
                  </a:lnTo>
                  <a:lnTo>
                    <a:pt x="2510650" y="2627757"/>
                  </a:lnTo>
                  <a:lnTo>
                    <a:pt x="2556235" y="2618554"/>
                  </a:lnTo>
                  <a:lnTo>
                    <a:pt x="2593459" y="2593459"/>
                  </a:lnTo>
                  <a:lnTo>
                    <a:pt x="2618554" y="2556235"/>
                  </a:lnTo>
                  <a:lnTo>
                    <a:pt x="2627757" y="2510650"/>
                  </a:lnTo>
                  <a:lnTo>
                    <a:pt x="2627757" y="117106"/>
                  </a:lnTo>
                  <a:lnTo>
                    <a:pt x="2618554" y="71521"/>
                  </a:lnTo>
                  <a:lnTo>
                    <a:pt x="2593459" y="34297"/>
                  </a:lnTo>
                  <a:lnTo>
                    <a:pt x="2556235" y="9202"/>
                  </a:lnTo>
                  <a:lnTo>
                    <a:pt x="2510650" y="0"/>
                  </a:lnTo>
                  <a:lnTo>
                    <a:pt x="117106" y="0"/>
                  </a:lnTo>
                  <a:close/>
                </a:path>
              </a:pathLst>
            </a:custGeom>
            <a:ln w="63500">
              <a:solidFill>
                <a:srgbClr val="035A8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3270796" y="2468917"/>
              <a:ext cx="1861185" cy="1861185"/>
            </a:xfrm>
            <a:custGeom>
              <a:avLst/>
              <a:gdLst/>
              <a:ahLst/>
              <a:cxnLst/>
              <a:rect l="l" t="t" r="r" b="b"/>
              <a:pathLst>
                <a:path w="1861185" h="1861185">
                  <a:moveTo>
                    <a:pt x="226910" y="88900"/>
                  </a:moveTo>
                  <a:lnTo>
                    <a:pt x="90754" y="88900"/>
                  </a:lnTo>
                  <a:lnTo>
                    <a:pt x="90754" y="215900"/>
                  </a:lnTo>
                  <a:lnTo>
                    <a:pt x="226910" y="215900"/>
                  </a:lnTo>
                  <a:lnTo>
                    <a:pt x="226910" y="88900"/>
                  </a:lnTo>
                  <a:close/>
                </a:path>
                <a:path w="1861185" h="1861185">
                  <a:moveTo>
                    <a:pt x="317677" y="38"/>
                  </a:moveTo>
                  <a:lnTo>
                    <a:pt x="0" y="38"/>
                  </a:lnTo>
                  <a:lnTo>
                    <a:pt x="0" y="38138"/>
                  </a:lnTo>
                  <a:lnTo>
                    <a:pt x="0" y="266738"/>
                  </a:lnTo>
                  <a:lnTo>
                    <a:pt x="0" y="317538"/>
                  </a:lnTo>
                  <a:lnTo>
                    <a:pt x="317677" y="317538"/>
                  </a:lnTo>
                  <a:lnTo>
                    <a:pt x="317677" y="266738"/>
                  </a:lnTo>
                  <a:lnTo>
                    <a:pt x="45377" y="266738"/>
                  </a:lnTo>
                  <a:lnTo>
                    <a:pt x="45377" y="38138"/>
                  </a:lnTo>
                  <a:lnTo>
                    <a:pt x="272300" y="38138"/>
                  </a:lnTo>
                  <a:lnTo>
                    <a:pt x="272300" y="266700"/>
                  </a:lnTo>
                  <a:lnTo>
                    <a:pt x="317677" y="266700"/>
                  </a:lnTo>
                  <a:lnTo>
                    <a:pt x="317677" y="38138"/>
                  </a:lnTo>
                  <a:lnTo>
                    <a:pt x="317677" y="38"/>
                  </a:lnTo>
                  <a:close/>
                </a:path>
                <a:path w="1861185" h="1861185">
                  <a:moveTo>
                    <a:pt x="408444" y="266700"/>
                  </a:moveTo>
                  <a:lnTo>
                    <a:pt x="363054" y="266700"/>
                  </a:lnTo>
                  <a:lnTo>
                    <a:pt x="363054" y="317500"/>
                  </a:lnTo>
                  <a:lnTo>
                    <a:pt x="408444" y="317500"/>
                  </a:lnTo>
                  <a:lnTo>
                    <a:pt x="408444" y="266700"/>
                  </a:lnTo>
                  <a:close/>
                </a:path>
                <a:path w="1861185" h="1861185">
                  <a:moveTo>
                    <a:pt x="499211" y="266738"/>
                  </a:moveTo>
                  <a:lnTo>
                    <a:pt x="453834" y="266738"/>
                  </a:lnTo>
                  <a:lnTo>
                    <a:pt x="453834" y="317538"/>
                  </a:lnTo>
                  <a:lnTo>
                    <a:pt x="408444" y="317538"/>
                  </a:lnTo>
                  <a:lnTo>
                    <a:pt x="408444" y="355638"/>
                  </a:lnTo>
                  <a:lnTo>
                    <a:pt x="408444" y="406438"/>
                  </a:lnTo>
                  <a:lnTo>
                    <a:pt x="453834" y="406438"/>
                  </a:lnTo>
                  <a:lnTo>
                    <a:pt x="453834" y="355638"/>
                  </a:lnTo>
                  <a:lnTo>
                    <a:pt x="499211" y="355638"/>
                  </a:lnTo>
                  <a:lnTo>
                    <a:pt x="499211" y="317538"/>
                  </a:lnTo>
                  <a:lnTo>
                    <a:pt x="499211" y="266738"/>
                  </a:lnTo>
                  <a:close/>
                </a:path>
                <a:path w="1861185" h="1861185">
                  <a:moveTo>
                    <a:pt x="499211" y="38138"/>
                  </a:moveTo>
                  <a:lnTo>
                    <a:pt x="363054" y="38138"/>
                  </a:lnTo>
                  <a:lnTo>
                    <a:pt x="363054" y="88938"/>
                  </a:lnTo>
                  <a:lnTo>
                    <a:pt x="363054" y="127038"/>
                  </a:lnTo>
                  <a:lnTo>
                    <a:pt x="408444" y="127038"/>
                  </a:lnTo>
                  <a:lnTo>
                    <a:pt x="408444" y="88938"/>
                  </a:lnTo>
                  <a:lnTo>
                    <a:pt x="453834" y="88938"/>
                  </a:lnTo>
                  <a:lnTo>
                    <a:pt x="453834" y="127038"/>
                  </a:lnTo>
                  <a:lnTo>
                    <a:pt x="408444" y="127038"/>
                  </a:lnTo>
                  <a:lnTo>
                    <a:pt x="408444" y="177838"/>
                  </a:lnTo>
                  <a:lnTo>
                    <a:pt x="453834" y="177838"/>
                  </a:lnTo>
                  <a:lnTo>
                    <a:pt x="453834" y="215938"/>
                  </a:lnTo>
                  <a:lnTo>
                    <a:pt x="499211" y="215938"/>
                  </a:lnTo>
                  <a:lnTo>
                    <a:pt x="499211" y="177838"/>
                  </a:lnTo>
                  <a:lnTo>
                    <a:pt x="499211" y="127038"/>
                  </a:lnTo>
                  <a:lnTo>
                    <a:pt x="499211" y="88938"/>
                  </a:lnTo>
                  <a:lnTo>
                    <a:pt x="499211" y="38138"/>
                  </a:lnTo>
                  <a:close/>
                </a:path>
                <a:path w="1861185" h="1861185">
                  <a:moveTo>
                    <a:pt x="680758" y="38"/>
                  </a:moveTo>
                  <a:lnTo>
                    <a:pt x="499211" y="38"/>
                  </a:lnTo>
                  <a:lnTo>
                    <a:pt x="499211" y="38138"/>
                  </a:lnTo>
                  <a:lnTo>
                    <a:pt x="589991" y="38138"/>
                  </a:lnTo>
                  <a:lnTo>
                    <a:pt x="589991" y="127000"/>
                  </a:lnTo>
                  <a:lnTo>
                    <a:pt x="544601" y="127000"/>
                  </a:lnTo>
                  <a:lnTo>
                    <a:pt x="544601" y="177800"/>
                  </a:lnTo>
                  <a:lnTo>
                    <a:pt x="589991" y="177800"/>
                  </a:lnTo>
                  <a:lnTo>
                    <a:pt x="589991" y="127038"/>
                  </a:lnTo>
                  <a:lnTo>
                    <a:pt x="680758" y="127038"/>
                  </a:lnTo>
                  <a:lnTo>
                    <a:pt x="680758" y="38138"/>
                  </a:lnTo>
                  <a:lnTo>
                    <a:pt x="680758" y="38"/>
                  </a:lnTo>
                  <a:close/>
                </a:path>
                <a:path w="1861185" h="1861185">
                  <a:moveTo>
                    <a:pt x="816914" y="38138"/>
                  </a:moveTo>
                  <a:lnTo>
                    <a:pt x="771525" y="38138"/>
                  </a:lnTo>
                  <a:lnTo>
                    <a:pt x="771525" y="38"/>
                  </a:lnTo>
                  <a:lnTo>
                    <a:pt x="726135" y="38"/>
                  </a:lnTo>
                  <a:lnTo>
                    <a:pt x="726135" y="38138"/>
                  </a:lnTo>
                  <a:lnTo>
                    <a:pt x="726135" y="88938"/>
                  </a:lnTo>
                  <a:lnTo>
                    <a:pt x="726135" y="127038"/>
                  </a:lnTo>
                  <a:lnTo>
                    <a:pt x="680758" y="127038"/>
                  </a:lnTo>
                  <a:lnTo>
                    <a:pt x="680758" y="177838"/>
                  </a:lnTo>
                  <a:lnTo>
                    <a:pt x="589991" y="177838"/>
                  </a:lnTo>
                  <a:lnTo>
                    <a:pt x="589991" y="215938"/>
                  </a:lnTo>
                  <a:lnTo>
                    <a:pt x="544601" y="215938"/>
                  </a:lnTo>
                  <a:lnTo>
                    <a:pt x="544601" y="266738"/>
                  </a:lnTo>
                  <a:lnTo>
                    <a:pt x="544601" y="317538"/>
                  </a:lnTo>
                  <a:lnTo>
                    <a:pt x="544601" y="355638"/>
                  </a:lnTo>
                  <a:lnTo>
                    <a:pt x="635368" y="355638"/>
                  </a:lnTo>
                  <a:lnTo>
                    <a:pt x="635368" y="317538"/>
                  </a:lnTo>
                  <a:lnTo>
                    <a:pt x="589991" y="317538"/>
                  </a:lnTo>
                  <a:lnTo>
                    <a:pt x="589991" y="266738"/>
                  </a:lnTo>
                  <a:lnTo>
                    <a:pt x="635368" y="266738"/>
                  </a:lnTo>
                  <a:lnTo>
                    <a:pt x="635368" y="317500"/>
                  </a:lnTo>
                  <a:lnTo>
                    <a:pt x="680758" y="317500"/>
                  </a:lnTo>
                  <a:lnTo>
                    <a:pt x="680758" y="266738"/>
                  </a:lnTo>
                  <a:lnTo>
                    <a:pt x="680758" y="215938"/>
                  </a:lnTo>
                  <a:lnTo>
                    <a:pt x="726135" y="215938"/>
                  </a:lnTo>
                  <a:lnTo>
                    <a:pt x="726135" y="317500"/>
                  </a:lnTo>
                  <a:lnTo>
                    <a:pt x="680758" y="317500"/>
                  </a:lnTo>
                  <a:lnTo>
                    <a:pt x="680758" y="355600"/>
                  </a:lnTo>
                  <a:lnTo>
                    <a:pt x="726135" y="355600"/>
                  </a:lnTo>
                  <a:lnTo>
                    <a:pt x="726135" y="317538"/>
                  </a:lnTo>
                  <a:lnTo>
                    <a:pt x="771525" y="317538"/>
                  </a:lnTo>
                  <a:lnTo>
                    <a:pt x="771525" y="215938"/>
                  </a:lnTo>
                  <a:lnTo>
                    <a:pt x="771525" y="177838"/>
                  </a:lnTo>
                  <a:lnTo>
                    <a:pt x="771525" y="127038"/>
                  </a:lnTo>
                  <a:lnTo>
                    <a:pt x="771525" y="88938"/>
                  </a:lnTo>
                  <a:lnTo>
                    <a:pt x="816914" y="88938"/>
                  </a:lnTo>
                  <a:lnTo>
                    <a:pt x="816914" y="38138"/>
                  </a:lnTo>
                  <a:close/>
                </a:path>
                <a:path w="1861185" h="1861185">
                  <a:moveTo>
                    <a:pt x="907669" y="0"/>
                  </a:moveTo>
                  <a:lnTo>
                    <a:pt x="816914" y="0"/>
                  </a:lnTo>
                  <a:lnTo>
                    <a:pt x="816914" y="38100"/>
                  </a:lnTo>
                  <a:lnTo>
                    <a:pt x="907669" y="38100"/>
                  </a:lnTo>
                  <a:lnTo>
                    <a:pt x="907669" y="0"/>
                  </a:lnTo>
                  <a:close/>
                </a:path>
                <a:path w="1861185" h="1861185">
                  <a:moveTo>
                    <a:pt x="953046" y="266700"/>
                  </a:moveTo>
                  <a:lnTo>
                    <a:pt x="907681" y="266700"/>
                  </a:lnTo>
                  <a:lnTo>
                    <a:pt x="907681" y="177838"/>
                  </a:lnTo>
                  <a:lnTo>
                    <a:pt x="907669" y="88938"/>
                  </a:lnTo>
                  <a:lnTo>
                    <a:pt x="816914" y="88938"/>
                  </a:lnTo>
                  <a:lnTo>
                    <a:pt x="816914" y="177838"/>
                  </a:lnTo>
                  <a:lnTo>
                    <a:pt x="862291" y="177838"/>
                  </a:lnTo>
                  <a:lnTo>
                    <a:pt x="862291" y="266700"/>
                  </a:lnTo>
                  <a:lnTo>
                    <a:pt x="816914" y="266700"/>
                  </a:lnTo>
                  <a:lnTo>
                    <a:pt x="816914" y="317500"/>
                  </a:lnTo>
                  <a:lnTo>
                    <a:pt x="862291" y="317500"/>
                  </a:lnTo>
                  <a:lnTo>
                    <a:pt x="862291" y="266738"/>
                  </a:lnTo>
                  <a:lnTo>
                    <a:pt x="907669" y="266738"/>
                  </a:lnTo>
                  <a:lnTo>
                    <a:pt x="907669" y="317500"/>
                  </a:lnTo>
                  <a:lnTo>
                    <a:pt x="953046" y="317500"/>
                  </a:lnTo>
                  <a:lnTo>
                    <a:pt x="953046" y="266700"/>
                  </a:lnTo>
                  <a:close/>
                </a:path>
                <a:path w="1861185" h="1861185">
                  <a:moveTo>
                    <a:pt x="998435" y="38100"/>
                  </a:moveTo>
                  <a:lnTo>
                    <a:pt x="953046" y="38100"/>
                  </a:lnTo>
                  <a:lnTo>
                    <a:pt x="953046" y="88900"/>
                  </a:lnTo>
                  <a:lnTo>
                    <a:pt x="998435" y="88900"/>
                  </a:lnTo>
                  <a:lnTo>
                    <a:pt x="998435" y="38100"/>
                  </a:lnTo>
                  <a:close/>
                </a:path>
                <a:path w="1861185" h="1861185">
                  <a:moveTo>
                    <a:pt x="1134592" y="266700"/>
                  </a:moveTo>
                  <a:lnTo>
                    <a:pt x="1089202" y="266700"/>
                  </a:lnTo>
                  <a:lnTo>
                    <a:pt x="1089202" y="317500"/>
                  </a:lnTo>
                  <a:lnTo>
                    <a:pt x="1134592" y="317500"/>
                  </a:lnTo>
                  <a:lnTo>
                    <a:pt x="1134592" y="266700"/>
                  </a:lnTo>
                  <a:close/>
                </a:path>
                <a:path w="1861185" h="1861185">
                  <a:moveTo>
                    <a:pt x="1179969" y="38"/>
                  </a:moveTo>
                  <a:lnTo>
                    <a:pt x="1043825" y="38"/>
                  </a:lnTo>
                  <a:lnTo>
                    <a:pt x="1043825" y="38138"/>
                  </a:lnTo>
                  <a:lnTo>
                    <a:pt x="1043825" y="88938"/>
                  </a:lnTo>
                  <a:lnTo>
                    <a:pt x="998435" y="88938"/>
                  </a:lnTo>
                  <a:lnTo>
                    <a:pt x="998435" y="127038"/>
                  </a:lnTo>
                  <a:lnTo>
                    <a:pt x="1043825" y="127038"/>
                  </a:lnTo>
                  <a:lnTo>
                    <a:pt x="1043825" y="177800"/>
                  </a:lnTo>
                  <a:lnTo>
                    <a:pt x="998435" y="177800"/>
                  </a:lnTo>
                  <a:lnTo>
                    <a:pt x="998435" y="215900"/>
                  </a:lnTo>
                  <a:lnTo>
                    <a:pt x="953046" y="215900"/>
                  </a:lnTo>
                  <a:lnTo>
                    <a:pt x="953046" y="266700"/>
                  </a:lnTo>
                  <a:lnTo>
                    <a:pt x="998435" y="266700"/>
                  </a:lnTo>
                  <a:lnTo>
                    <a:pt x="998435" y="317500"/>
                  </a:lnTo>
                  <a:lnTo>
                    <a:pt x="1043825" y="317500"/>
                  </a:lnTo>
                  <a:lnTo>
                    <a:pt x="1043825" y="266700"/>
                  </a:lnTo>
                  <a:lnTo>
                    <a:pt x="1089202" y="266700"/>
                  </a:lnTo>
                  <a:lnTo>
                    <a:pt x="1089202" y="215900"/>
                  </a:lnTo>
                  <a:lnTo>
                    <a:pt x="1043825" y="215900"/>
                  </a:lnTo>
                  <a:lnTo>
                    <a:pt x="1043825" y="177838"/>
                  </a:lnTo>
                  <a:lnTo>
                    <a:pt x="1089202" y="177838"/>
                  </a:lnTo>
                  <a:lnTo>
                    <a:pt x="1089202" y="127038"/>
                  </a:lnTo>
                  <a:lnTo>
                    <a:pt x="1089202" y="88938"/>
                  </a:lnTo>
                  <a:lnTo>
                    <a:pt x="1089202" y="38138"/>
                  </a:lnTo>
                  <a:lnTo>
                    <a:pt x="1179969" y="38138"/>
                  </a:lnTo>
                  <a:lnTo>
                    <a:pt x="1179969" y="38"/>
                  </a:lnTo>
                  <a:close/>
                </a:path>
                <a:path w="1861185" h="1861185">
                  <a:moveTo>
                    <a:pt x="1225359" y="88938"/>
                  </a:moveTo>
                  <a:lnTo>
                    <a:pt x="1179969" y="88938"/>
                  </a:lnTo>
                  <a:lnTo>
                    <a:pt x="1179969" y="127038"/>
                  </a:lnTo>
                  <a:lnTo>
                    <a:pt x="1134592" y="127038"/>
                  </a:lnTo>
                  <a:lnTo>
                    <a:pt x="1134592" y="177838"/>
                  </a:lnTo>
                  <a:lnTo>
                    <a:pt x="1134592" y="215938"/>
                  </a:lnTo>
                  <a:lnTo>
                    <a:pt x="1179969" y="215938"/>
                  </a:lnTo>
                  <a:lnTo>
                    <a:pt x="1179969" y="177838"/>
                  </a:lnTo>
                  <a:lnTo>
                    <a:pt x="1225359" y="177838"/>
                  </a:lnTo>
                  <a:lnTo>
                    <a:pt x="1225359" y="127038"/>
                  </a:lnTo>
                  <a:lnTo>
                    <a:pt x="1225359" y="88938"/>
                  </a:lnTo>
                  <a:close/>
                </a:path>
                <a:path w="1861185" h="1861185">
                  <a:moveTo>
                    <a:pt x="1270749" y="38100"/>
                  </a:moveTo>
                  <a:lnTo>
                    <a:pt x="1225359" y="38100"/>
                  </a:lnTo>
                  <a:lnTo>
                    <a:pt x="1225359" y="88900"/>
                  </a:lnTo>
                  <a:lnTo>
                    <a:pt x="1270749" y="88900"/>
                  </a:lnTo>
                  <a:lnTo>
                    <a:pt x="1270749" y="38100"/>
                  </a:lnTo>
                  <a:close/>
                </a:path>
                <a:path w="1861185" h="1861185">
                  <a:moveTo>
                    <a:pt x="1316126" y="266700"/>
                  </a:moveTo>
                  <a:lnTo>
                    <a:pt x="1270749" y="266700"/>
                  </a:lnTo>
                  <a:lnTo>
                    <a:pt x="1270749" y="215938"/>
                  </a:lnTo>
                  <a:lnTo>
                    <a:pt x="1179969" y="215938"/>
                  </a:lnTo>
                  <a:lnTo>
                    <a:pt x="1179969" y="266738"/>
                  </a:lnTo>
                  <a:lnTo>
                    <a:pt x="1179969" y="317538"/>
                  </a:lnTo>
                  <a:lnTo>
                    <a:pt x="1225359" y="317538"/>
                  </a:lnTo>
                  <a:lnTo>
                    <a:pt x="1225359" y="266738"/>
                  </a:lnTo>
                  <a:lnTo>
                    <a:pt x="1270749" y="266738"/>
                  </a:lnTo>
                  <a:lnTo>
                    <a:pt x="1270749" y="317500"/>
                  </a:lnTo>
                  <a:lnTo>
                    <a:pt x="1316126" y="317500"/>
                  </a:lnTo>
                  <a:lnTo>
                    <a:pt x="1316126" y="266700"/>
                  </a:lnTo>
                  <a:close/>
                </a:path>
                <a:path w="1861185" h="1861185">
                  <a:moveTo>
                    <a:pt x="1316126" y="0"/>
                  </a:moveTo>
                  <a:lnTo>
                    <a:pt x="1270749" y="0"/>
                  </a:lnTo>
                  <a:lnTo>
                    <a:pt x="1270749" y="38100"/>
                  </a:lnTo>
                  <a:lnTo>
                    <a:pt x="1316126" y="38100"/>
                  </a:lnTo>
                  <a:lnTo>
                    <a:pt x="1316126" y="0"/>
                  </a:lnTo>
                  <a:close/>
                </a:path>
                <a:path w="1861185" h="1861185">
                  <a:moveTo>
                    <a:pt x="1406906" y="38"/>
                  </a:moveTo>
                  <a:lnTo>
                    <a:pt x="1361516" y="38"/>
                  </a:lnTo>
                  <a:lnTo>
                    <a:pt x="1361516" y="38138"/>
                  </a:lnTo>
                  <a:lnTo>
                    <a:pt x="1316126" y="38138"/>
                  </a:lnTo>
                  <a:lnTo>
                    <a:pt x="1316126" y="88938"/>
                  </a:lnTo>
                  <a:lnTo>
                    <a:pt x="1406906" y="88938"/>
                  </a:lnTo>
                  <a:lnTo>
                    <a:pt x="1406906" y="38138"/>
                  </a:lnTo>
                  <a:lnTo>
                    <a:pt x="1406906" y="38"/>
                  </a:lnTo>
                  <a:close/>
                </a:path>
                <a:path w="1861185" h="1861185">
                  <a:moveTo>
                    <a:pt x="1497672" y="266700"/>
                  </a:moveTo>
                  <a:lnTo>
                    <a:pt x="1452283" y="266700"/>
                  </a:lnTo>
                  <a:lnTo>
                    <a:pt x="1452283" y="215938"/>
                  </a:lnTo>
                  <a:lnTo>
                    <a:pt x="1452283" y="177838"/>
                  </a:lnTo>
                  <a:lnTo>
                    <a:pt x="1452283" y="127038"/>
                  </a:lnTo>
                  <a:lnTo>
                    <a:pt x="1406906" y="127038"/>
                  </a:lnTo>
                  <a:lnTo>
                    <a:pt x="1406906" y="177838"/>
                  </a:lnTo>
                  <a:lnTo>
                    <a:pt x="1361516" y="177838"/>
                  </a:lnTo>
                  <a:lnTo>
                    <a:pt x="1361516" y="127038"/>
                  </a:lnTo>
                  <a:lnTo>
                    <a:pt x="1316126" y="127038"/>
                  </a:lnTo>
                  <a:lnTo>
                    <a:pt x="1316126" y="88938"/>
                  </a:lnTo>
                  <a:lnTo>
                    <a:pt x="1270749" y="88938"/>
                  </a:lnTo>
                  <a:lnTo>
                    <a:pt x="1270749" y="127038"/>
                  </a:lnTo>
                  <a:lnTo>
                    <a:pt x="1270749" y="177838"/>
                  </a:lnTo>
                  <a:lnTo>
                    <a:pt x="1316126" y="177838"/>
                  </a:lnTo>
                  <a:lnTo>
                    <a:pt x="1316126" y="215938"/>
                  </a:lnTo>
                  <a:lnTo>
                    <a:pt x="1406906" y="215938"/>
                  </a:lnTo>
                  <a:lnTo>
                    <a:pt x="1406906" y="266700"/>
                  </a:lnTo>
                  <a:lnTo>
                    <a:pt x="1361516" y="266700"/>
                  </a:lnTo>
                  <a:lnTo>
                    <a:pt x="1361516" y="317500"/>
                  </a:lnTo>
                  <a:lnTo>
                    <a:pt x="1406906" y="317500"/>
                  </a:lnTo>
                  <a:lnTo>
                    <a:pt x="1406906" y="266738"/>
                  </a:lnTo>
                  <a:lnTo>
                    <a:pt x="1452283" y="266738"/>
                  </a:lnTo>
                  <a:lnTo>
                    <a:pt x="1452283" y="355600"/>
                  </a:lnTo>
                  <a:lnTo>
                    <a:pt x="1497672" y="355600"/>
                  </a:lnTo>
                  <a:lnTo>
                    <a:pt x="1497672" y="266700"/>
                  </a:lnTo>
                  <a:close/>
                </a:path>
                <a:path w="1861185" h="1861185">
                  <a:moveTo>
                    <a:pt x="1497672" y="0"/>
                  </a:moveTo>
                  <a:lnTo>
                    <a:pt x="1452283" y="0"/>
                  </a:lnTo>
                  <a:lnTo>
                    <a:pt x="1452283" y="127000"/>
                  </a:lnTo>
                  <a:lnTo>
                    <a:pt x="1497672" y="127000"/>
                  </a:lnTo>
                  <a:lnTo>
                    <a:pt x="1497672" y="0"/>
                  </a:lnTo>
                  <a:close/>
                </a:path>
                <a:path w="1861185" h="1861185">
                  <a:moveTo>
                    <a:pt x="1588427" y="1724609"/>
                  </a:moveTo>
                  <a:lnTo>
                    <a:pt x="1543037" y="1724609"/>
                  </a:lnTo>
                  <a:lnTo>
                    <a:pt x="1543037" y="1769986"/>
                  </a:lnTo>
                  <a:lnTo>
                    <a:pt x="1588427" y="1769986"/>
                  </a:lnTo>
                  <a:lnTo>
                    <a:pt x="1588427" y="1724609"/>
                  </a:lnTo>
                  <a:close/>
                </a:path>
                <a:path w="1861185" h="1861185">
                  <a:moveTo>
                    <a:pt x="1633829" y="1769986"/>
                  </a:moveTo>
                  <a:lnTo>
                    <a:pt x="1588427" y="1769986"/>
                  </a:lnTo>
                  <a:lnTo>
                    <a:pt x="1588427" y="1814868"/>
                  </a:lnTo>
                  <a:lnTo>
                    <a:pt x="1543037" y="1814868"/>
                  </a:lnTo>
                  <a:lnTo>
                    <a:pt x="1543037" y="1770418"/>
                  </a:lnTo>
                  <a:lnTo>
                    <a:pt x="1497672" y="1770418"/>
                  </a:lnTo>
                  <a:lnTo>
                    <a:pt x="1497672" y="1814868"/>
                  </a:lnTo>
                  <a:lnTo>
                    <a:pt x="1497672" y="1860588"/>
                  </a:lnTo>
                  <a:lnTo>
                    <a:pt x="1633829" y="1860588"/>
                  </a:lnTo>
                  <a:lnTo>
                    <a:pt x="1633829" y="1815376"/>
                  </a:lnTo>
                  <a:lnTo>
                    <a:pt x="1633829" y="1814868"/>
                  </a:lnTo>
                  <a:lnTo>
                    <a:pt x="1633829" y="1769986"/>
                  </a:lnTo>
                  <a:close/>
                </a:path>
                <a:path w="1861185" h="1861185">
                  <a:moveTo>
                    <a:pt x="1769973" y="1769986"/>
                  </a:moveTo>
                  <a:lnTo>
                    <a:pt x="1679194" y="1769986"/>
                  </a:lnTo>
                  <a:lnTo>
                    <a:pt x="1679194" y="1860765"/>
                  </a:lnTo>
                  <a:lnTo>
                    <a:pt x="1769973" y="1860765"/>
                  </a:lnTo>
                  <a:lnTo>
                    <a:pt x="1769973" y="1769986"/>
                  </a:lnTo>
                  <a:close/>
                </a:path>
                <a:path w="1861185" h="1861185">
                  <a:moveTo>
                    <a:pt x="1769973" y="88900"/>
                  </a:moveTo>
                  <a:lnTo>
                    <a:pt x="1633829" y="88900"/>
                  </a:lnTo>
                  <a:lnTo>
                    <a:pt x="1633829" y="215900"/>
                  </a:lnTo>
                  <a:lnTo>
                    <a:pt x="1769973" y="215900"/>
                  </a:lnTo>
                  <a:lnTo>
                    <a:pt x="1769973" y="88900"/>
                  </a:lnTo>
                  <a:close/>
                </a:path>
                <a:path w="1861185" h="1861185">
                  <a:moveTo>
                    <a:pt x="1860740" y="1815376"/>
                  </a:moveTo>
                  <a:lnTo>
                    <a:pt x="1815350" y="1815376"/>
                  </a:lnTo>
                  <a:lnTo>
                    <a:pt x="1815350" y="1860765"/>
                  </a:lnTo>
                  <a:lnTo>
                    <a:pt x="1860740" y="1860765"/>
                  </a:lnTo>
                  <a:lnTo>
                    <a:pt x="1860740" y="1815376"/>
                  </a:lnTo>
                  <a:close/>
                </a:path>
                <a:path w="1861185" h="1861185">
                  <a:moveTo>
                    <a:pt x="1860740" y="38"/>
                  </a:moveTo>
                  <a:lnTo>
                    <a:pt x="1543037" y="38"/>
                  </a:lnTo>
                  <a:lnTo>
                    <a:pt x="1543037" y="38138"/>
                  </a:lnTo>
                  <a:lnTo>
                    <a:pt x="1543037" y="266738"/>
                  </a:lnTo>
                  <a:lnTo>
                    <a:pt x="1543037" y="317538"/>
                  </a:lnTo>
                  <a:lnTo>
                    <a:pt x="1860740" y="317538"/>
                  </a:lnTo>
                  <a:lnTo>
                    <a:pt x="1860740" y="266738"/>
                  </a:lnTo>
                  <a:lnTo>
                    <a:pt x="1588427" y="266738"/>
                  </a:lnTo>
                  <a:lnTo>
                    <a:pt x="1588427" y="38138"/>
                  </a:lnTo>
                  <a:lnTo>
                    <a:pt x="1815350" y="38138"/>
                  </a:lnTo>
                  <a:lnTo>
                    <a:pt x="1815350" y="266700"/>
                  </a:lnTo>
                  <a:lnTo>
                    <a:pt x="1860740" y="266700"/>
                  </a:lnTo>
                  <a:lnTo>
                    <a:pt x="1860740" y="38138"/>
                  </a:lnTo>
                  <a:lnTo>
                    <a:pt x="1860740" y="3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3270796" y="2786417"/>
              <a:ext cx="1861185" cy="534035"/>
            </a:xfrm>
            <a:custGeom>
              <a:avLst/>
              <a:gdLst/>
              <a:ahLst/>
              <a:cxnLst/>
              <a:rect l="l" t="t" r="r" b="b"/>
              <a:pathLst>
                <a:path w="1861185" h="534035">
                  <a:moveTo>
                    <a:pt x="136144" y="266738"/>
                  </a:moveTo>
                  <a:lnTo>
                    <a:pt x="45377" y="266738"/>
                  </a:lnTo>
                  <a:lnTo>
                    <a:pt x="45377" y="317538"/>
                  </a:lnTo>
                  <a:lnTo>
                    <a:pt x="0" y="317538"/>
                  </a:lnTo>
                  <a:lnTo>
                    <a:pt x="0" y="355638"/>
                  </a:lnTo>
                  <a:lnTo>
                    <a:pt x="136144" y="355638"/>
                  </a:lnTo>
                  <a:lnTo>
                    <a:pt x="136144" y="317538"/>
                  </a:lnTo>
                  <a:lnTo>
                    <a:pt x="136144" y="266738"/>
                  </a:lnTo>
                  <a:close/>
                </a:path>
                <a:path w="1861185" h="534035">
                  <a:moveTo>
                    <a:pt x="317677" y="215900"/>
                  </a:moveTo>
                  <a:lnTo>
                    <a:pt x="272288" y="215900"/>
                  </a:lnTo>
                  <a:lnTo>
                    <a:pt x="272288" y="266700"/>
                  </a:lnTo>
                  <a:lnTo>
                    <a:pt x="317677" y="266700"/>
                  </a:lnTo>
                  <a:lnTo>
                    <a:pt x="317677" y="215900"/>
                  </a:lnTo>
                  <a:close/>
                </a:path>
                <a:path w="1861185" h="534035">
                  <a:moveTo>
                    <a:pt x="363054" y="38100"/>
                  </a:moveTo>
                  <a:lnTo>
                    <a:pt x="226910" y="38100"/>
                  </a:lnTo>
                  <a:lnTo>
                    <a:pt x="226910" y="88900"/>
                  </a:lnTo>
                  <a:lnTo>
                    <a:pt x="363054" y="88900"/>
                  </a:lnTo>
                  <a:lnTo>
                    <a:pt x="363054" y="38100"/>
                  </a:lnTo>
                  <a:close/>
                </a:path>
                <a:path w="1861185" h="534035">
                  <a:moveTo>
                    <a:pt x="453834" y="177838"/>
                  </a:moveTo>
                  <a:lnTo>
                    <a:pt x="408444" y="177838"/>
                  </a:lnTo>
                  <a:lnTo>
                    <a:pt x="408444" y="127038"/>
                  </a:lnTo>
                  <a:lnTo>
                    <a:pt x="408444" y="88938"/>
                  </a:lnTo>
                  <a:lnTo>
                    <a:pt x="317677" y="88938"/>
                  </a:lnTo>
                  <a:lnTo>
                    <a:pt x="317677" y="127000"/>
                  </a:lnTo>
                  <a:lnTo>
                    <a:pt x="181521" y="127000"/>
                  </a:lnTo>
                  <a:lnTo>
                    <a:pt x="181521" y="88938"/>
                  </a:lnTo>
                  <a:lnTo>
                    <a:pt x="181521" y="38138"/>
                  </a:lnTo>
                  <a:lnTo>
                    <a:pt x="136144" y="38138"/>
                  </a:lnTo>
                  <a:lnTo>
                    <a:pt x="136144" y="88938"/>
                  </a:lnTo>
                  <a:lnTo>
                    <a:pt x="90754" y="88938"/>
                  </a:lnTo>
                  <a:lnTo>
                    <a:pt x="90754" y="127038"/>
                  </a:lnTo>
                  <a:lnTo>
                    <a:pt x="136144" y="127038"/>
                  </a:lnTo>
                  <a:lnTo>
                    <a:pt x="136144" y="177800"/>
                  </a:lnTo>
                  <a:lnTo>
                    <a:pt x="0" y="177800"/>
                  </a:lnTo>
                  <a:lnTo>
                    <a:pt x="0" y="215900"/>
                  </a:lnTo>
                  <a:lnTo>
                    <a:pt x="272288" y="215900"/>
                  </a:lnTo>
                  <a:lnTo>
                    <a:pt x="272288" y="177800"/>
                  </a:lnTo>
                  <a:lnTo>
                    <a:pt x="317677" y="177800"/>
                  </a:lnTo>
                  <a:lnTo>
                    <a:pt x="317677" y="127038"/>
                  </a:lnTo>
                  <a:lnTo>
                    <a:pt x="363054" y="127038"/>
                  </a:lnTo>
                  <a:lnTo>
                    <a:pt x="363054" y="177838"/>
                  </a:lnTo>
                  <a:lnTo>
                    <a:pt x="363054" y="215938"/>
                  </a:lnTo>
                  <a:lnTo>
                    <a:pt x="363054" y="266738"/>
                  </a:lnTo>
                  <a:lnTo>
                    <a:pt x="317677" y="266738"/>
                  </a:lnTo>
                  <a:lnTo>
                    <a:pt x="317677" y="317538"/>
                  </a:lnTo>
                  <a:lnTo>
                    <a:pt x="226923" y="317538"/>
                  </a:lnTo>
                  <a:lnTo>
                    <a:pt x="226923" y="266738"/>
                  </a:lnTo>
                  <a:lnTo>
                    <a:pt x="226910" y="215938"/>
                  </a:lnTo>
                  <a:lnTo>
                    <a:pt x="136144" y="215938"/>
                  </a:lnTo>
                  <a:lnTo>
                    <a:pt x="136144" y="266738"/>
                  </a:lnTo>
                  <a:lnTo>
                    <a:pt x="181521" y="266738"/>
                  </a:lnTo>
                  <a:lnTo>
                    <a:pt x="181521" y="317538"/>
                  </a:lnTo>
                  <a:lnTo>
                    <a:pt x="181521" y="355638"/>
                  </a:lnTo>
                  <a:lnTo>
                    <a:pt x="453834" y="355638"/>
                  </a:lnTo>
                  <a:lnTo>
                    <a:pt x="453834" y="317538"/>
                  </a:lnTo>
                  <a:lnTo>
                    <a:pt x="408444" y="317538"/>
                  </a:lnTo>
                  <a:lnTo>
                    <a:pt x="408444" y="266738"/>
                  </a:lnTo>
                  <a:lnTo>
                    <a:pt x="408444" y="215938"/>
                  </a:lnTo>
                  <a:lnTo>
                    <a:pt x="453834" y="215938"/>
                  </a:lnTo>
                  <a:lnTo>
                    <a:pt x="453834" y="177838"/>
                  </a:lnTo>
                  <a:close/>
                </a:path>
                <a:path w="1861185" h="534035">
                  <a:moveTo>
                    <a:pt x="544601" y="127038"/>
                  </a:moveTo>
                  <a:lnTo>
                    <a:pt x="499211" y="127038"/>
                  </a:lnTo>
                  <a:lnTo>
                    <a:pt x="499211" y="215938"/>
                  </a:lnTo>
                  <a:lnTo>
                    <a:pt x="453834" y="215938"/>
                  </a:lnTo>
                  <a:lnTo>
                    <a:pt x="453834" y="266738"/>
                  </a:lnTo>
                  <a:lnTo>
                    <a:pt x="544601" y="266738"/>
                  </a:lnTo>
                  <a:lnTo>
                    <a:pt x="544601" y="215938"/>
                  </a:lnTo>
                  <a:lnTo>
                    <a:pt x="544601" y="127038"/>
                  </a:lnTo>
                  <a:close/>
                </a:path>
                <a:path w="1861185" h="534035">
                  <a:moveTo>
                    <a:pt x="589991" y="266738"/>
                  </a:moveTo>
                  <a:lnTo>
                    <a:pt x="544601" y="266738"/>
                  </a:lnTo>
                  <a:lnTo>
                    <a:pt x="544601" y="317538"/>
                  </a:lnTo>
                  <a:lnTo>
                    <a:pt x="499211" y="317538"/>
                  </a:lnTo>
                  <a:lnTo>
                    <a:pt x="499211" y="355638"/>
                  </a:lnTo>
                  <a:lnTo>
                    <a:pt x="589991" y="355638"/>
                  </a:lnTo>
                  <a:lnTo>
                    <a:pt x="589991" y="317538"/>
                  </a:lnTo>
                  <a:lnTo>
                    <a:pt x="589991" y="266738"/>
                  </a:lnTo>
                  <a:close/>
                </a:path>
                <a:path w="1861185" h="534035">
                  <a:moveTo>
                    <a:pt x="726135" y="0"/>
                  </a:moveTo>
                  <a:lnTo>
                    <a:pt x="680758" y="0"/>
                  </a:lnTo>
                  <a:lnTo>
                    <a:pt x="680758" y="38100"/>
                  </a:lnTo>
                  <a:lnTo>
                    <a:pt x="726135" y="38100"/>
                  </a:lnTo>
                  <a:lnTo>
                    <a:pt x="726135" y="0"/>
                  </a:lnTo>
                  <a:close/>
                </a:path>
                <a:path w="1861185" h="534035">
                  <a:moveTo>
                    <a:pt x="771525" y="38100"/>
                  </a:moveTo>
                  <a:lnTo>
                    <a:pt x="726135" y="38100"/>
                  </a:lnTo>
                  <a:lnTo>
                    <a:pt x="726135" y="88900"/>
                  </a:lnTo>
                  <a:lnTo>
                    <a:pt x="771525" y="88900"/>
                  </a:lnTo>
                  <a:lnTo>
                    <a:pt x="771525" y="38100"/>
                  </a:lnTo>
                  <a:close/>
                </a:path>
                <a:path w="1861185" h="534035">
                  <a:moveTo>
                    <a:pt x="907669" y="0"/>
                  </a:moveTo>
                  <a:lnTo>
                    <a:pt x="771525" y="0"/>
                  </a:lnTo>
                  <a:lnTo>
                    <a:pt x="771525" y="38100"/>
                  </a:lnTo>
                  <a:lnTo>
                    <a:pt x="907669" y="38100"/>
                  </a:lnTo>
                  <a:lnTo>
                    <a:pt x="907669" y="0"/>
                  </a:lnTo>
                  <a:close/>
                </a:path>
                <a:path w="1861185" h="534035">
                  <a:moveTo>
                    <a:pt x="1089202" y="317500"/>
                  </a:moveTo>
                  <a:lnTo>
                    <a:pt x="953046" y="317500"/>
                  </a:lnTo>
                  <a:lnTo>
                    <a:pt x="953046" y="355600"/>
                  </a:lnTo>
                  <a:lnTo>
                    <a:pt x="1089202" y="355600"/>
                  </a:lnTo>
                  <a:lnTo>
                    <a:pt x="1089202" y="317500"/>
                  </a:lnTo>
                  <a:close/>
                </a:path>
                <a:path w="1861185" h="534035">
                  <a:moveTo>
                    <a:pt x="1179969" y="0"/>
                  </a:moveTo>
                  <a:lnTo>
                    <a:pt x="1134592" y="0"/>
                  </a:lnTo>
                  <a:lnTo>
                    <a:pt x="1134592" y="38100"/>
                  </a:lnTo>
                  <a:lnTo>
                    <a:pt x="1179969" y="38100"/>
                  </a:lnTo>
                  <a:lnTo>
                    <a:pt x="1179969" y="0"/>
                  </a:lnTo>
                  <a:close/>
                </a:path>
                <a:path w="1861185" h="534035">
                  <a:moveTo>
                    <a:pt x="1316126" y="317500"/>
                  </a:moveTo>
                  <a:lnTo>
                    <a:pt x="1270749" y="317500"/>
                  </a:lnTo>
                  <a:lnTo>
                    <a:pt x="1270749" y="355600"/>
                  </a:lnTo>
                  <a:lnTo>
                    <a:pt x="1316126" y="355600"/>
                  </a:lnTo>
                  <a:lnTo>
                    <a:pt x="1316126" y="317500"/>
                  </a:lnTo>
                  <a:close/>
                </a:path>
                <a:path w="1861185" h="534035">
                  <a:moveTo>
                    <a:pt x="1316126" y="88938"/>
                  </a:moveTo>
                  <a:lnTo>
                    <a:pt x="1270749" y="88938"/>
                  </a:lnTo>
                  <a:lnTo>
                    <a:pt x="1270749" y="177838"/>
                  </a:lnTo>
                  <a:lnTo>
                    <a:pt x="1270749" y="215938"/>
                  </a:lnTo>
                  <a:lnTo>
                    <a:pt x="1225359" y="215938"/>
                  </a:lnTo>
                  <a:lnTo>
                    <a:pt x="1225359" y="266700"/>
                  </a:lnTo>
                  <a:lnTo>
                    <a:pt x="1179969" y="266700"/>
                  </a:lnTo>
                  <a:lnTo>
                    <a:pt x="1179969" y="215938"/>
                  </a:lnTo>
                  <a:lnTo>
                    <a:pt x="1179969" y="177838"/>
                  </a:lnTo>
                  <a:lnTo>
                    <a:pt x="1179969" y="88938"/>
                  </a:lnTo>
                  <a:lnTo>
                    <a:pt x="1225359" y="88938"/>
                  </a:lnTo>
                  <a:lnTo>
                    <a:pt x="1225359" y="177838"/>
                  </a:lnTo>
                  <a:lnTo>
                    <a:pt x="1270749" y="177838"/>
                  </a:lnTo>
                  <a:lnTo>
                    <a:pt x="1270749" y="88938"/>
                  </a:lnTo>
                  <a:lnTo>
                    <a:pt x="1270749" y="38138"/>
                  </a:lnTo>
                  <a:lnTo>
                    <a:pt x="1270749" y="38"/>
                  </a:lnTo>
                  <a:lnTo>
                    <a:pt x="1225359" y="38"/>
                  </a:lnTo>
                  <a:lnTo>
                    <a:pt x="1225359" y="38138"/>
                  </a:lnTo>
                  <a:lnTo>
                    <a:pt x="1134592" y="38138"/>
                  </a:lnTo>
                  <a:lnTo>
                    <a:pt x="1134592" y="88938"/>
                  </a:lnTo>
                  <a:lnTo>
                    <a:pt x="1134592" y="177838"/>
                  </a:lnTo>
                  <a:lnTo>
                    <a:pt x="1089202" y="177838"/>
                  </a:lnTo>
                  <a:lnTo>
                    <a:pt x="1089202" y="127038"/>
                  </a:lnTo>
                  <a:lnTo>
                    <a:pt x="907681" y="127038"/>
                  </a:lnTo>
                  <a:lnTo>
                    <a:pt x="907681" y="88938"/>
                  </a:lnTo>
                  <a:lnTo>
                    <a:pt x="953046" y="88938"/>
                  </a:lnTo>
                  <a:lnTo>
                    <a:pt x="953046" y="127000"/>
                  </a:lnTo>
                  <a:lnTo>
                    <a:pt x="998435" y="127000"/>
                  </a:lnTo>
                  <a:lnTo>
                    <a:pt x="998435" y="88938"/>
                  </a:lnTo>
                  <a:lnTo>
                    <a:pt x="1043825" y="88938"/>
                  </a:lnTo>
                  <a:lnTo>
                    <a:pt x="1043825" y="127000"/>
                  </a:lnTo>
                  <a:lnTo>
                    <a:pt x="1089202" y="127000"/>
                  </a:lnTo>
                  <a:lnTo>
                    <a:pt x="1089202" y="88938"/>
                  </a:lnTo>
                  <a:lnTo>
                    <a:pt x="1134592" y="88938"/>
                  </a:lnTo>
                  <a:lnTo>
                    <a:pt x="1134592" y="38138"/>
                  </a:lnTo>
                  <a:lnTo>
                    <a:pt x="1089202" y="38138"/>
                  </a:lnTo>
                  <a:lnTo>
                    <a:pt x="1089202" y="88900"/>
                  </a:lnTo>
                  <a:lnTo>
                    <a:pt x="1043825" y="88900"/>
                  </a:lnTo>
                  <a:lnTo>
                    <a:pt x="1043825" y="38138"/>
                  </a:lnTo>
                  <a:lnTo>
                    <a:pt x="862291" y="38138"/>
                  </a:lnTo>
                  <a:lnTo>
                    <a:pt x="862291" y="88938"/>
                  </a:lnTo>
                  <a:lnTo>
                    <a:pt x="862291" y="127038"/>
                  </a:lnTo>
                  <a:lnTo>
                    <a:pt x="862291" y="177838"/>
                  </a:lnTo>
                  <a:lnTo>
                    <a:pt x="907669" y="177838"/>
                  </a:lnTo>
                  <a:lnTo>
                    <a:pt x="907669" y="215900"/>
                  </a:lnTo>
                  <a:lnTo>
                    <a:pt x="862291" y="215900"/>
                  </a:lnTo>
                  <a:lnTo>
                    <a:pt x="862291" y="177838"/>
                  </a:lnTo>
                  <a:lnTo>
                    <a:pt x="680758" y="177838"/>
                  </a:lnTo>
                  <a:lnTo>
                    <a:pt x="680758" y="127038"/>
                  </a:lnTo>
                  <a:lnTo>
                    <a:pt x="635368" y="127038"/>
                  </a:lnTo>
                  <a:lnTo>
                    <a:pt x="635368" y="88938"/>
                  </a:lnTo>
                  <a:lnTo>
                    <a:pt x="680758" y="88938"/>
                  </a:lnTo>
                  <a:lnTo>
                    <a:pt x="680758" y="38138"/>
                  </a:lnTo>
                  <a:lnTo>
                    <a:pt x="589991" y="38138"/>
                  </a:lnTo>
                  <a:lnTo>
                    <a:pt x="589991" y="88938"/>
                  </a:lnTo>
                  <a:lnTo>
                    <a:pt x="589991" y="127038"/>
                  </a:lnTo>
                  <a:lnTo>
                    <a:pt x="589991" y="177838"/>
                  </a:lnTo>
                  <a:lnTo>
                    <a:pt x="589991" y="215938"/>
                  </a:lnTo>
                  <a:lnTo>
                    <a:pt x="635368" y="215938"/>
                  </a:lnTo>
                  <a:lnTo>
                    <a:pt x="635368" y="266738"/>
                  </a:lnTo>
                  <a:lnTo>
                    <a:pt x="635368" y="406438"/>
                  </a:lnTo>
                  <a:lnTo>
                    <a:pt x="589991" y="406438"/>
                  </a:lnTo>
                  <a:lnTo>
                    <a:pt x="589991" y="495338"/>
                  </a:lnTo>
                  <a:lnTo>
                    <a:pt x="635368" y="495338"/>
                  </a:lnTo>
                  <a:lnTo>
                    <a:pt x="635368" y="533438"/>
                  </a:lnTo>
                  <a:lnTo>
                    <a:pt x="680758" y="533438"/>
                  </a:lnTo>
                  <a:lnTo>
                    <a:pt x="680758" y="495338"/>
                  </a:lnTo>
                  <a:lnTo>
                    <a:pt x="680758" y="406438"/>
                  </a:lnTo>
                  <a:lnTo>
                    <a:pt x="680758" y="266738"/>
                  </a:lnTo>
                  <a:lnTo>
                    <a:pt x="726135" y="266738"/>
                  </a:lnTo>
                  <a:lnTo>
                    <a:pt x="726135" y="317538"/>
                  </a:lnTo>
                  <a:lnTo>
                    <a:pt x="726135" y="355638"/>
                  </a:lnTo>
                  <a:lnTo>
                    <a:pt x="726135" y="406438"/>
                  </a:lnTo>
                  <a:lnTo>
                    <a:pt x="726135" y="444538"/>
                  </a:lnTo>
                  <a:lnTo>
                    <a:pt x="953046" y="444538"/>
                  </a:lnTo>
                  <a:lnTo>
                    <a:pt x="953046" y="406438"/>
                  </a:lnTo>
                  <a:lnTo>
                    <a:pt x="771525" y="406438"/>
                  </a:lnTo>
                  <a:lnTo>
                    <a:pt x="771525" y="355638"/>
                  </a:lnTo>
                  <a:lnTo>
                    <a:pt x="862291" y="355638"/>
                  </a:lnTo>
                  <a:lnTo>
                    <a:pt x="862291" y="317538"/>
                  </a:lnTo>
                  <a:lnTo>
                    <a:pt x="771525" y="317538"/>
                  </a:lnTo>
                  <a:lnTo>
                    <a:pt x="771525" y="266738"/>
                  </a:lnTo>
                  <a:lnTo>
                    <a:pt x="771525" y="215938"/>
                  </a:lnTo>
                  <a:lnTo>
                    <a:pt x="862291" y="215938"/>
                  </a:lnTo>
                  <a:lnTo>
                    <a:pt x="862291" y="266700"/>
                  </a:lnTo>
                  <a:lnTo>
                    <a:pt x="907669" y="266700"/>
                  </a:lnTo>
                  <a:lnTo>
                    <a:pt x="907669" y="317500"/>
                  </a:lnTo>
                  <a:lnTo>
                    <a:pt x="953046" y="317500"/>
                  </a:lnTo>
                  <a:lnTo>
                    <a:pt x="953046" y="266700"/>
                  </a:lnTo>
                  <a:lnTo>
                    <a:pt x="907681" y="266700"/>
                  </a:lnTo>
                  <a:lnTo>
                    <a:pt x="907681" y="215938"/>
                  </a:lnTo>
                  <a:lnTo>
                    <a:pt x="1043825" y="215938"/>
                  </a:lnTo>
                  <a:lnTo>
                    <a:pt x="1043825" y="266700"/>
                  </a:lnTo>
                  <a:lnTo>
                    <a:pt x="1089202" y="266700"/>
                  </a:lnTo>
                  <a:lnTo>
                    <a:pt x="1089202" y="215938"/>
                  </a:lnTo>
                  <a:lnTo>
                    <a:pt x="1134592" y="215938"/>
                  </a:lnTo>
                  <a:lnTo>
                    <a:pt x="1134592" y="266738"/>
                  </a:lnTo>
                  <a:lnTo>
                    <a:pt x="1179969" y="266738"/>
                  </a:lnTo>
                  <a:lnTo>
                    <a:pt x="1179969" y="317500"/>
                  </a:lnTo>
                  <a:lnTo>
                    <a:pt x="1134592" y="317500"/>
                  </a:lnTo>
                  <a:lnTo>
                    <a:pt x="1134592" y="355600"/>
                  </a:lnTo>
                  <a:lnTo>
                    <a:pt x="1225359" y="355600"/>
                  </a:lnTo>
                  <a:lnTo>
                    <a:pt x="1225359" y="317500"/>
                  </a:lnTo>
                  <a:lnTo>
                    <a:pt x="1270749" y="317500"/>
                  </a:lnTo>
                  <a:lnTo>
                    <a:pt x="1270749" y="266738"/>
                  </a:lnTo>
                  <a:lnTo>
                    <a:pt x="1316126" y="266738"/>
                  </a:lnTo>
                  <a:lnTo>
                    <a:pt x="1316126" y="215938"/>
                  </a:lnTo>
                  <a:lnTo>
                    <a:pt x="1316126" y="177838"/>
                  </a:lnTo>
                  <a:lnTo>
                    <a:pt x="1316126" y="88938"/>
                  </a:lnTo>
                  <a:close/>
                </a:path>
                <a:path w="1861185" h="534035">
                  <a:moveTo>
                    <a:pt x="1361516" y="38100"/>
                  </a:moveTo>
                  <a:lnTo>
                    <a:pt x="1316126" y="38100"/>
                  </a:lnTo>
                  <a:lnTo>
                    <a:pt x="1316126" y="88900"/>
                  </a:lnTo>
                  <a:lnTo>
                    <a:pt x="1361516" y="88900"/>
                  </a:lnTo>
                  <a:lnTo>
                    <a:pt x="1361516" y="38100"/>
                  </a:lnTo>
                  <a:close/>
                </a:path>
                <a:path w="1861185" h="534035">
                  <a:moveTo>
                    <a:pt x="1543037" y="38138"/>
                  </a:moveTo>
                  <a:lnTo>
                    <a:pt x="1406906" y="38138"/>
                  </a:lnTo>
                  <a:lnTo>
                    <a:pt x="1406906" y="88938"/>
                  </a:lnTo>
                  <a:lnTo>
                    <a:pt x="1406906" y="127038"/>
                  </a:lnTo>
                  <a:lnTo>
                    <a:pt x="1452283" y="127038"/>
                  </a:lnTo>
                  <a:lnTo>
                    <a:pt x="1452283" y="88938"/>
                  </a:lnTo>
                  <a:lnTo>
                    <a:pt x="1543037" y="88938"/>
                  </a:lnTo>
                  <a:lnTo>
                    <a:pt x="1543037" y="38138"/>
                  </a:lnTo>
                  <a:close/>
                </a:path>
                <a:path w="1861185" h="534035">
                  <a:moveTo>
                    <a:pt x="1860740" y="266738"/>
                  </a:moveTo>
                  <a:lnTo>
                    <a:pt x="1724583" y="266738"/>
                  </a:lnTo>
                  <a:lnTo>
                    <a:pt x="1724583" y="317538"/>
                  </a:lnTo>
                  <a:lnTo>
                    <a:pt x="1724583" y="355638"/>
                  </a:lnTo>
                  <a:lnTo>
                    <a:pt x="1769973" y="355638"/>
                  </a:lnTo>
                  <a:lnTo>
                    <a:pt x="1769973" y="317538"/>
                  </a:lnTo>
                  <a:lnTo>
                    <a:pt x="1860740" y="317538"/>
                  </a:lnTo>
                  <a:lnTo>
                    <a:pt x="1860740" y="266738"/>
                  </a:lnTo>
                  <a:close/>
                </a:path>
                <a:path w="1861185" h="534035">
                  <a:moveTo>
                    <a:pt x="1860740" y="88900"/>
                  </a:moveTo>
                  <a:lnTo>
                    <a:pt x="1815350" y="88900"/>
                  </a:lnTo>
                  <a:lnTo>
                    <a:pt x="1815350" y="38138"/>
                  </a:lnTo>
                  <a:lnTo>
                    <a:pt x="1724583" y="38138"/>
                  </a:lnTo>
                  <a:lnTo>
                    <a:pt x="1724583" y="88938"/>
                  </a:lnTo>
                  <a:lnTo>
                    <a:pt x="1724583" y="127038"/>
                  </a:lnTo>
                  <a:lnTo>
                    <a:pt x="1679194" y="127038"/>
                  </a:lnTo>
                  <a:lnTo>
                    <a:pt x="1679194" y="177838"/>
                  </a:lnTo>
                  <a:lnTo>
                    <a:pt x="1679194" y="215900"/>
                  </a:lnTo>
                  <a:lnTo>
                    <a:pt x="1633829" y="215900"/>
                  </a:lnTo>
                  <a:lnTo>
                    <a:pt x="1633829" y="177838"/>
                  </a:lnTo>
                  <a:lnTo>
                    <a:pt x="1633829" y="88938"/>
                  </a:lnTo>
                  <a:lnTo>
                    <a:pt x="1588427" y="88938"/>
                  </a:lnTo>
                  <a:lnTo>
                    <a:pt x="1588427" y="215938"/>
                  </a:lnTo>
                  <a:lnTo>
                    <a:pt x="1588427" y="266700"/>
                  </a:lnTo>
                  <a:lnTo>
                    <a:pt x="1497672" y="266700"/>
                  </a:lnTo>
                  <a:lnTo>
                    <a:pt x="1497672" y="215938"/>
                  </a:lnTo>
                  <a:lnTo>
                    <a:pt x="1588427" y="215938"/>
                  </a:lnTo>
                  <a:lnTo>
                    <a:pt x="1588427" y="88938"/>
                  </a:lnTo>
                  <a:lnTo>
                    <a:pt x="1543037" y="88938"/>
                  </a:lnTo>
                  <a:lnTo>
                    <a:pt x="1543037" y="177838"/>
                  </a:lnTo>
                  <a:lnTo>
                    <a:pt x="1361516" y="177838"/>
                  </a:lnTo>
                  <a:lnTo>
                    <a:pt x="1361516" y="215938"/>
                  </a:lnTo>
                  <a:lnTo>
                    <a:pt x="1452283" y="215938"/>
                  </a:lnTo>
                  <a:lnTo>
                    <a:pt x="1452283" y="266700"/>
                  </a:lnTo>
                  <a:lnTo>
                    <a:pt x="1361516" y="266700"/>
                  </a:lnTo>
                  <a:lnTo>
                    <a:pt x="1361516" y="317500"/>
                  </a:lnTo>
                  <a:lnTo>
                    <a:pt x="1633829" y="317500"/>
                  </a:lnTo>
                  <a:lnTo>
                    <a:pt x="1633829" y="266700"/>
                  </a:lnTo>
                  <a:lnTo>
                    <a:pt x="1769973" y="266700"/>
                  </a:lnTo>
                  <a:lnTo>
                    <a:pt x="1769973" y="215900"/>
                  </a:lnTo>
                  <a:lnTo>
                    <a:pt x="1724596" y="215900"/>
                  </a:lnTo>
                  <a:lnTo>
                    <a:pt x="1724596" y="177838"/>
                  </a:lnTo>
                  <a:lnTo>
                    <a:pt x="1769973" y="177838"/>
                  </a:lnTo>
                  <a:lnTo>
                    <a:pt x="1769973" y="127038"/>
                  </a:lnTo>
                  <a:lnTo>
                    <a:pt x="1769973" y="88938"/>
                  </a:lnTo>
                  <a:lnTo>
                    <a:pt x="1815350" y="88938"/>
                  </a:lnTo>
                  <a:lnTo>
                    <a:pt x="1815350" y="215900"/>
                  </a:lnTo>
                  <a:lnTo>
                    <a:pt x="1860740" y="215900"/>
                  </a:lnTo>
                  <a:lnTo>
                    <a:pt x="1860740" y="889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3270796" y="3103918"/>
              <a:ext cx="1861185" cy="445134"/>
            </a:xfrm>
            <a:custGeom>
              <a:avLst/>
              <a:gdLst/>
              <a:ahLst/>
              <a:cxnLst/>
              <a:rect l="l" t="t" r="r" b="b"/>
              <a:pathLst>
                <a:path w="1861185" h="445135">
                  <a:moveTo>
                    <a:pt x="45377" y="215900"/>
                  </a:moveTo>
                  <a:lnTo>
                    <a:pt x="0" y="215900"/>
                  </a:lnTo>
                  <a:lnTo>
                    <a:pt x="0" y="266700"/>
                  </a:lnTo>
                  <a:lnTo>
                    <a:pt x="45377" y="266700"/>
                  </a:lnTo>
                  <a:lnTo>
                    <a:pt x="45377" y="215900"/>
                  </a:lnTo>
                  <a:close/>
                </a:path>
                <a:path w="1861185" h="445135">
                  <a:moveTo>
                    <a:pt x="181521" y="88900"/>
                  </a:moveTo>
                  <a:lnTo>
                    <a:pt x="0" y="88900"/>
                  </a:lnTo>
                  <a:lnTo>
                    <a:pt x="0" y="127000"/>
                  </a:lnTo>
                  <a:lnTo>
                    <a:pt x="90754" y="127000"/>
                  </a:lnTo>
                  <a:lnTo>
                    <a:pt x="90754" y="177800"/>
                  </a:lnTo>
                  <a:lnTo>
                    <a:pt x="45377" y="177800"/>
                  </a:lnTo>
                  <a:lnTo>
                    <a:pt x="45377" y="215900"/>
                  </a:lnTo>
                  <a:lnTo>
                    <a:pt x="90766" y="215900"/>
                  </a:lnTo>
                  <a:lnTo>
                    <a:pt x="90766" y="177800"/>
                  </a:lnTo>
                  <a:lnTo>
                    <a:pt x="136144" y="177800"/>
                  </a:lnTo>
                  <a:lnTo>
                    <a:pt x="136144" y="127000"/>
                  </a:lnTo>
                  <a:lnTo>
                    <a:pt x="181521" y="127000"/>
                  </a:lnTo>
                  <a:lnTo>
                    <a:pt x="181521" y="88900"/>
                  </a:lnTo>
                  <a:close/>
                </a:path>
                <a:path w="1861185" h="445135">
                  <a:moveTo>
                    <a:pt x="226910" y="317500"/>
                  </a:moveTo>
                  <a:lnTo>
                    <a:pt x="181521" y="317500"/>
                  </a:lnTo>
                  <a:lnTo>
                    <a:pt x="181521" y="266738"/>
                  </a:lnTo>
                  <a:lnTo>
                    <a:pt x="181521" y="215938"/>
                  </a:lnTo>
                  <a:lnTo>
                    <a:pt x="90754" y="215938"/>
                  </a:lnTo>
                  <a:lnTo>
                    <a:pt x="90754" y="266738"/>
                  </a:lnTo>
                  <a:lnTo>
                    <a:pt x="45377" y="266738"/>
                  </a:lnTo>
                  <a:lnTo>
                    <a:pt x="45377" y="317538"/>
                  </a:lnTo>
                  <a:lnTo>
                    <a:pt x="90754" y="317538"/>
                  </a:lnTo>
                  <a:lnTo>
                    <a:pt x="90754" y="355600"/>
                  </a:lnTo>
                  <a:lnTo>
                    <a:pt x="226910" y="355600"/>
                  </a:lnTo>
                  <a:lnTo>
                    <a:pt x="226910" y="317500"/>
                  </a:lnTo>
                  <a:close/>
                </a:path>
                <a:path w="1861185" h="445135">
                  <a:moveTo>
                    <a:pt x="317677" y="266700"/>
                  </a:moveTo>
                  <a:lnTo>
                    <a:pt x="272288" y="266700"/>
                  </a:lnTo>
                  <a:lnTo>
                    <a:pt x="272288" y="317500"/>
                  </a:lnTo>
                  <a:lnTo>
                    <a:pt x="317677" y="317500"/>
                  </a:lnTo>
                  <a:lnTo>
                    <a:pt x="317677" y="266700"/>
                  </a:lnTo>
                  <a:close/>
                </a:path>
                <a:path w="1861185" h="445135">
                  <a:moveTo>
                    <a:pt x="317677" y="88938"/>
                  </a:moveTo>
                  <a:lnTo>
                    <a:pt x="272288" y="88938"/>
                  </a:lnTo>
                  <a:lnTo>
                    <a:pt x="272288" y="38138"/>
                  </a:lnTo>
                  <a:lnTo>
                    <a:pt x="226910" y="38138"/>
                  </a:lnTo>
                  <a:lnTo>
                    <a:pt x="226910" y="88938"/>
                  </a:lnTo>
                  <a:lnTo>
                    <a:pt x="226910" y="127000"/>
                  </a:lnTo>
                  <a:lnTo>
                    <a:pt x="181521" y="127000"/>
                  </a:lnTo>
                  <a:lnTo>
                    <a:pt x="181521" y="215900"/>
                  </a:lnTo>
                  <a:lnTo>
                    <a:pt x="226910" y="215900"/>
                  </a:lnTo>
                  <a:lnTo>
                    <a:pt x="226910" y="266700"/>
                  </a:lnTo>
                  <a:lnTo>
                    <a:pt x="272288" y="266700"/>
                  </a:lnTo>
                  <a:lnTo>
                    <a:pt x="272288" y="215900"/>
                  </a:lnTo>
                  <a:lnTo>
                    <a:pt x="226923" y="215900"/>
                  </a:lnTo>
                  <a:lnTo>
                    <a:pt x="226923" y="127038"/>
                  </a:lnTo>
                  <a:lnTo>
                    <a:pt x="317677" y="127038"/>
                  </a:lnTo>
                  <a:lnTo>
                    <a:pt x="317677" y="88938"/>
                  </a:lnTo>
                  <a:close/>
                </a:path>
                <a:path w="1861185" h="445135">
                  <a:moveTo>
                    <a:pt x="363054" y="177800"/>
                  </a:moveTo>
                  <a:lnTo>
                    <a:pt x="272288" y="177800"/>
                  </a:lnTo>
                  <a:lnTo>
                    <a:pt x="272288" y="215900"/>
                  </a:lnTo>
                  <a:lnTo>
                    <a:pt x="363054" y="215900"/>
                  </a:lnTo>
                  <a:lnTo>
                    <a:pt x="363054" y="177800"/>
                  </a:lnTo>
                  <a:close/>
                </a:path>
                <a:path w="1861185" h="445135">
                  <a:moveTo>
                    <a:pt x="363054" y="38100"/>
                  </a:moveTo>
                  <a:lnTo>
                    <a:pt x="317677" y="38100"/>
                  </a:lnTo>
                  <a:lnTo>
                    <a:pt x="317677" y="88900"/>
                  </a:lnTo>
                  <a:lnTo>
                    <a:pt x="363054" y="88900"/>
                  </a:lnTo>
                  <a:lnTo>
                    <a:pt x="363054" y="38100"/>
                  </a:lnTo>
                  <a:close/>
                </a:path>
                <a:path w="1861185" h="445135">
                  <a:moveTo>
                    <a:pt x="499211" y="127038"/>
                  </a:moveTo>
                  <a:lnTo>
                    <a:pt x="453834" y="127038"/>
                  </a:lnTo>
                  <a:lnTo>
                    <a:pt x="453834" y="177838"/>
                  </a:lnTo>
                  <a:lnTo>
                    <a:pt x="408444" y="177838"/>
                  </a:lnTo>
                  <a:lnTo>
                    <a:pt x="408444" y="215900"/>
                  </a:lnTo>
                  <a:lnTo>
                    <a:pt x="363054" y="215900"/>
                  </a:lnTo>
                  <a:lnTo>
                    <a:pt x="363054" y="317500"/>
                  </a:lnTo>
                  <a:lnTo>
                    <a:pt x="408444" y="317500"/>
                  </a:lnTo>
                  <a:lnTo>
                    <a:pt x="408444" y="215938"/>
                  </a:lnTo>
                  <a:lnTo>
                    <a:pt x="499211" y="215938"/>
                  </a:lnTo>
                  <a:lnTo>
                    <a:pt x="499211" y="177838"/>
                  </a:lnTo>
                  <a:lnTo>
                    <a:pt x="499211" y="127038"/>
                  </a:lnTo>
                  <a:close/>
                </a:path>
                <a:path w="1861185" h="445135">
                  <a:moveTo>
                    <a:pt x="544601" y="215938"/>
                  </a:moveTo>
                  <a:lnTo>
                    <a:pt x="499211" y="215938"/>
                  </a:lnTo>
                  <a:lnTo>
                    <a:pt x="499211" y="266738"/>
                  </a:lnTo>
                  <a:lnTo>
                    <a:pt x="453834" y="266738"/>
                  </a:lnTo>
                  <a:lnTo>
                    <a:pt x="453834" y="317500"/>
                  </a:lnTo>
                  <a:lnTo>
                    <a:pt x="408444" y="317500"/>
                  </a:lnTo>
                  <a:lnTo>
                    <a:pt x="408444" y="355600"/>
                  </a:lnTo>
                  <a:lnTo>
                    <a:pt x="453834" y="355600"/>
                  </a:lnTo>
                  <a:lnTo>
                    <a:pt x="453834" y="317538"/>
                  </a:lnTo>
                  <a:lnTo>
                    <a:pt x="499211" y="317538"/>
                  </a:lnTo>
                  <a:lnTo>
                    <a:pt x="499211" y="355638"/>
                  </a:lnTo>
                  <a:lnTo>
                    <a:pt x="544601" y="355638"/>
                  </a:lnTo>
                  <a:lnTo>
                    <a:pt x="544601" y="317538"/>
                  </a:lnTo>
                  <a:lnTo>
                    <a:pt x="544601" y="266738"/>
                  </a:lnTo>
                  <a:lnTo>
                    <a:pt x="544601" y="215938"/>
                  </a:lnTo>
                  <a:close/>
                </a:path>
                <a:path w="1861185" h="445135">
                  <a:moveTo>
                    <a:pt x="544601" y="38138"/>
                  </a:moveTo>
                  <a:lnTo>
                    <a:pt x="408444" y="38138"/>
                  </a:lnTo>
                  <a:lnTo>
                    <a:pt x="408444" y="88938"/>
                  </a:lnTo>
                  <a:lnTo>
                    <a:pt x="499211" y="88938"/>
                  </a:lnTo>
                  <a:lnTo>
                    <a:pt x="499211" y="127038"/>
                  </a:lnTo>
                  <a:lnTo>
                    <a:pt x="544601" y="127038"/>
                  </a:lnTo>
                  <a:lnTo>
                    <a:pt x="544601" y="88938"/>
                  </a:lnTo>
                  <a:lnTo>
                    <a:pt x="544601" y="38138"/>
                  </a:lnTo>
                  <a:close/>
                </a:path>
                <a:path w="1861185" h="445135">
                  <a:moveTo>
                    <a:pt x="589991" y="177800"/>
                  </a:moveTo>
                  <a:lnTo>
                    <a:pt x="544601" y="177800"/>
                  </a:lnTo>
                  <a:lnTo>
                    <a:pt x="544601" y="215900"/>
                  </a:lnTo>
                  <a:lnTo>
                    <a:pt x="589991" y="215900"/>
                  </a:lnTo>
                  <a:lnTo>
                    <a:pt x="589991" y="177800"/>
                  </a:lnTo>
                  <a:close/>
                </a:path>
                <a:path w="1861185" h="445135">
                  <a:moveTo>
                    <a:pt x="635368" y="215900"/>
                  </a:moveTo>
                  <a:lnTo>
                    <a:pt x="589991" y="215900"/>
                  </a:lnTo>
                  <a:lnTo>
                    <a:pt x="589991" y="266700"/>
                  </a:lnTo>
                  <a:lnTo>
                    <a:pt x="635368" y="266700"/>
                  </a:lnTo>
                  <a:lnTo>
                    <a:pt x="635368" y="215900"/>
                  </a:lnTo>
                  <a:close/>
                </a:path>
                <a:path w="1861185" h="445135">
                  <a:moveTo>
                    <a:pt x="680758" y="317500"/>
                  </a:moveTo>
                  <a:lnTo>
                    <a:pt x="635368" y="317500"/>
                  </a:lnTo>
                  <a:lnTo>
                    <a:pt x="635368" y="355600"/>
                  </a:lnTo>
                  <a:lnTo>
                    <a:pt x="680758" y="355600"/>
                  </a:lnTo>
                  <a:lnTo>
                    <a:pt x="680758" y="317500"/>
                  </a:lnTo>
                  <a:close/>
                </a:path>
                <a:path w="1861185" h="445135">
                  <a:moveTo>
                    <a:pt x="862291" y="406438"/>
                  </a:moveTo>
                  <a:lnTo>
                    <a:pt x="816914" y="406438"/>
                  </a:lnTo>
                  <a:lnTo>
                    <a:pt x="816914" y="355638"/>
                  </a:lnTo>
                  <a:lnTo>
                    <a:pt x="816914" y="317538"/>
                  </a:lnTo>
                  <a:lnTo>
                    <a:pt x="771525" y="317538"/>
                  </a:lnTo>
                  <a:lnTo>
                    <a:pt x="771525" y="215938"/>
                  </a:lnTo>
                  <a:lnTo>
                    <a:pt x="726135" y="215938"/>
                  </a:lnTo>
                  <a:lnTo>
                    <a:pt x="726135" y="317538"/>
                  </a:lnTo>
                  <a:lnTo>
                    <a:pt x="726135" y="355638"/>
                  </a:lnTo>
                  <a:lnTo>
                    <a:pt x="771525" y="355638"/>
                  </a:lnTo>
                  <a:lnTo>
                    <a:pt x="771525" y="406438"/>
                  </a:lnTo>
                  <a:lnTo>
                    <a:pt x="771525" y="444538"/>
                  </a:lnTo>
                  <a:lnTo>
                    <a:pt x="862291" y="444538"/>
                  </a:lnTo>
                  <a:lnTo>
                    <a:pt x="862291" y="406438"/>
                  </a:lnTo>
                  <a:close/>
                </a:path>
                <a:path w="1861185" h="445135">
                  <a:moveTo>
                    <a:pt x="862291" y="127000"/>
                  </a:moveTo>
                  <a:lnTo>
                    <a:pt x="771525" y="127000"/>
                  </a:lnTo>
                  <a:lnTo>
                    <a:pt x="771525" y="215900"/>
                  </a:lnTo>
                  <a:lnTo>
                    <a:pt x="862291" y="215900"/>
                  </a:lnTo>
                  <a:lnTo>
                    <a:pt x="862291" y="127000"/>
                  </a:lnTo>
                  <a:close/>
                </a:path>
                <a:path w="1861185" h="445135">
                  <a:moveTo>
                    <a:pt x="907681" y="38100"/>
                  </a:moveTo>
                  <a:lnTo>
                    <a:pt x="862291" y="38100"/>
                  </a:lnTo>
                  <a:lnTo>
                    <a:pt x="862291" y="88900"/>
                  </a:lnTo>
                  <a:lnTo>
                    <a:pt x="907681" y="88900"/>
                  </a:lnTo>
                  <a:lnTo>
                    <a:pt x="907681" y="38100"/>
                  </a:lnTo>
                  <a:close/>
                </a:path>
                <a:path w="1861185" h="445135">
                  <a:moveTo>
                    <a:pt x="953046" y="317538"/>
                  </a:moveTo>
                  <a:lnTo>
                    <a:pt x="907681" y="317538"/>
                  </a:lnTo>
                  <a:lnTo>
                    <a:pt x="907681" y="215938"/>
                  </a:lnTo>
                  <a:lnTo>
                    <a:pt x="862291" y="215938"/>
                  </a:lnTo>
                  <a:lnTo>
                    <a:pt x="862291" y="317538"/>
                  </a:lnTo>
                  <a:lnTo>
                    <a:pt x="862291" y="355638"/>
                  </a:lnTo>
                  <a:lnTo>
                    <a:pt x="862291" y="406438"/>
                  </a:lnTo>
                  <a:lnTo>
                    <a:pt x="907681" y="406438"/>
                  </a:lnTo>
                  <a:lnTo>
                    <a:pt x="907681" y="355638"/>
                  </a:lnTo>
                  <a:lnTo>
                    <a:pt x="953046" y="355638"/>
                  </a:lnTo>
                  <a:lnTo>
                    <a:pt x="953046" y="317538"/>
                  </a:lnTo>
                  <a:close/>
                </a:path>
                <a:path w="1861185" h="445135">
                  <a:moveTo>
                    <a:pt x="1179969" y="127038"/>
                  </a:moveTo>
                  <a:lnTo>
                    <a:pt x="1134592" y="127038"/>
                  </a:lnTo>
                  <a:lnTo>
                    <a:pt x="1134592" y="177838"/>
                  </a:lnTo>
                  <a:lnTo>
                    <a:pt x="1089202" y="177838"/>
                  </a:lnTo>
                  <a:lnTo>
                    <a:pt x="1089202" y="215900"/>
                  </a:lnTo>
                  <a:lnTo>
                    <a:pt x="1043825" y="215900"/>
                  </a:lnTo>
                  <a:lnTo>
                    <a:pt x="1043825" y="177838"/>
                  </a:lnTo>
                  <a:lnTo>
                    <a:pt x="1089202" y="177838"/>
                  </a:lnTo>
                  <a:lnTo>
                    <a:pt x="1089202" y="127038"/>
                  </a:lnTo>
                  <a:lnTo>
                    <a:pt x="1089202" y="88938"/>
                  </a:lnTo>
                  <a:lnTo>
                    <a:pt x="998435" y="88938"/>
                  </a:lnTo>
                  <a:lnTo>
                    <a:pt x="998435" y="127038"/>
                  </a:lnTo>
                  <a:lnTo>
                    <a:pt x="1043825" y="127038"/>
                  </a:lnTo>
                  <a:lnTo>
                    <a:pt x="1043825" y="177800"/>
                  </a:lnTo>
                  <a:lnTo>
                    <a:pt x="998435" y="177800"/>
                  </a:lnTo>
                  <a:lnTo>
                    <a:pt x="998435" y="215900"/>
                  </a:lnTo>
                  <a:lnTo>
                    <a:pt x="953046" y="215900"/>
                  </a:lnTo>
                  <a:lnTo>
                    <a:pt x="953046" y="266700"/>
                  </a:lnTo>
                  <a:lnTo>
                    <a:pt x="1089202" y="266700"/>
                  </a:lnTo>
                  <a:lnTo>
                    <a:pt x="1089202" y="215938"/>
                  </a:lnTo>
                  <a:lnTo>
                    <a:pt x="1179969" y="215938"/>
                  </a:lnTo>
                  <a:lnTo>
                    <a:pt x="1179969" y="177838"/>
                  </a:lnTo>
                  <a:lnTo>
                    <a:pt x="1179969" y="127038"/>
                  </a:lnTo>
                  <a:close/>
                </a:path>
                <a:path w="1861185" h="445135">
                  <a:moveTo>
                    <a:pt x="1179969" y="38100"/>
                  </a:moveTo>
                  <a:lnTo>
                    <a:pt x="1089202" y="38100"/>
                  </a:lnTo>
                  <a:lnTo>
                    <a:pt x="1089202" y="88900"/>
                  </a:lnTo>
                  <a:lnTo>
                    <a:pt x="1179969" y="88900"/>
                  </a:lnTo>
                  <a:lnTo>
                    <a:pt x="1179969" y="38100"/>
                  </a:lnTo>
                  <a:close/>
                </a:path>
                <a:path w="1861185" h="445135">
                  <a:moveTo>
                    <a:pt x="1225359" y="88900"/>
                  </a:moveTo>
                  <a:lnTo>
                    <a:pt x="1179969" y="88900"/>
                  </a:lnTo>
                  <a:lnTo>
                    <a:pt x="1179969" y="127000"/>
                  </a:lnTo>
                  <a:lnTo>
                    <a:pt x="1225359" y="127000"/>
                  </a:lnTo>
                  <a:lnTo>
                    <a:pt x="1225359" y="88900"/>
                  </a:lnTo>
                  <a:close/>
                </a:path>
                <a:path w="1861185" h="445135">
                  <a:moveTo>
                    <a:pt x="1270749" y="317500"/>
                  </a:moveTo>
                  <a:lnTo>
                    <a:pt x="1134592" y="317500"/>
                  </a:lnTo>
                  <a:lnTo>
                    <a:pt x="1134592" y="266700"/>
                  </a:lnTo>
                  <a:lnTo>
                    <a:pt x="1089202" y="266700"/>
                  </a:lnTo>
                  <a:lnTo>
                    <a:pt x="1089202" y="317500"/>
                  </a:lnTo>
                  <a:lnTo>
                    <a:pt x="1043825" y="317500"/>
                  </a:lnTo>
                  <a:lnTo>
                    <a:pt x="1043825" y="355600"/>
                  </a:lnTo>
                  <a:lnTo>
                    <a:pt x="1270749" y="355600"/>
                  </a:lnTo>
                  <a:lnTo>
                    <a:pt x="1270749" y="317500"/>
                  </a:lnTo>
                  <a:close/>
                </a:path>
                <a:path w="1861185" h="445135">
                  <a:moveTo>
                    <a:pt x="1270749" y="215900"/>
                  </a:moveTo>
                  <a:lnTo>
                    <a:pt x="1225359" y="215900"/>
                  </a:lnTo>
                  <a:lnTo>
                    <a:pt x="1225359" y="266700"/>
                  </a:lnTo>
                  <a:lnTo>
                    <a:pt x="1270749" y="266700"/>
                  </a:lnTo>
                  <a:lnTo>
                    <a:pt x="1270749" y="215900"/>
                  </a:lnTo>
                  <a:close/>
                </a:path>
                <a:path w="1861185" h="445135">
                  <a:moveTo>
                    <a:pt x="1316126" y="0"/>
                  </a:moveTo>
                  <a:lnTo>
                    <a:pt x="1270749" y="0"/>
                  </a:lnTo>
                  <a:lnTo>
                    <a:pt x="1270749" y="38100"/>
                  </a:lnTo>
                  <a:lnTo>
                    <a:pt x="1316126" y="38100"/>
                  </a:lnTo>
                  <a:lnTo>
                    <a:pt x="1316126" y="0"/>
                  </a:lnTo>
                  <a:close/>
                </a:path>
                <a:path w="1861185" h="445135">
                  <a:moveTo>
                    <a:pt x="1497672" y="127000"/>
                  </a:moveTo>
                  <a:lnTo>
                    <a:pt x="1406906" y="127000"/>
                  </a:lnTo>
                  <a:lnTo>
                    <a:pt x="1406906" y="177800"/>
                  </a:lnTo>
                  <a:lnTo>
                    <a:pt x="1361516" y="177800"/>
                  </a:lnTo>
                  <a:lnTo>
                    <a:pt x="1361516" y="127038"/>
                  </a:lnTo>
                  <a:lnTo>
                    <a:pt x="1361516" y="88938"/>
                  </a:lnTo>
                  <a:lnTo>
                    <a:pt x="1361516" y="38138"/>
                  </a:lnTo>
                  <a:lnTo>
                    <a:pt x="1316126" y="38138"/>
                  </a:lnTo>
                  <a:lnTo>
                    <a:pt x="1316126" y="88938"/>
                  </a:lnTo>
                  <a:lnTo>
                    <a:pt x="1270749" y="88938"/>
                  </a:lnTo>
                  <a:lnTo>
                    <a:pt x="1270749" y="127000"/>
                  </a:lnTo>
                  <a:lnTo>
                    <a:pt x="1225359" y="127000"/>
                  </a:lnTo>
                  <a:lnTo>
                    <a:pt x="1225359" y="177800"/>
                  </a:lnTo>
                  <a:lnTo>
                    <a:pt x="1270749" y="177800"/>
                  </a:lnTo>
                  <a:lnTo>
                    <a:pt x="1270749" y="127038"/>
                  </a:lnTo>
                  <a:lnTo>
                    <a:pt x="1316126" y="127038"/>
                  </a:lnTo>
                  <a:lnTo>
                    <a:pt x="1316126" y="177800"/>
                  </a:lnTo>
                  <a:lnTo>
                    <a:pt x="1270749" y="177800"/>
                  </a:lnTo>
                  <a:lnTo>
                    <a:pt x="1270749" y="215900"/>
                  </a:lnTo>
                  <a:lnTo>
                    <a:pt x="1361516" y="215900"/>
                  </a:lnTo>
                  <a:lnTo>
                    <a:pt x="1361516" y="355600"/>
                  </a:lnTo>
                  <a:lnTo>
                    <a:pt x="1406906" y="355600"/>
                  </a:lnTo>
                  <a:lnTo>
                    <a:pt x="1406906" y="215900"/>
                  </a:lnTo>
                  <a:lnTo>
                    <a:pt x="1452283" y="215900"/>
                  </a:lnTo>
                  <a:lnTo>
                    <a:pt x="1452283" y="177800"/>
                  </a:lnTo>
                  <a:lnTo>
                    <a:pt x="1497672" y="177800"/>
                  </a:lnTo>
                  <a:lnTo>
                    <a:pt x="1497672" y="127000"/>
                  </a:lnTo>
                  <a:close/>
                </a:path>
                <a:path w="1861185" h="445135">
                  <a:moveTo>
                    <a:pt x="1543037" y="38100"/>
                  </a:moveTo>
                  <a:lnTo>
                    <a:pt x="1497672" y="38100"/>
                  </a:lnTo>
                  <a:lnTo>
                    <a:pt x="1497672" y="38"/>
                  </a:lnTo>
                  <a:lnTo>
                    <a:pt x="1406906" y="38"/>
                  </a:lnTo>
                  <a:lnTo>
                    <a:pt x="1406906" y="38138"/>
                  </a:lnTo>
                  <a:lnTo>
                    <a:pt x="1406906" y="88938"/>
                  </a:lnTo>
                  <a:lnTo>
                    <a:pt x="1452283" y="88938"/>
                  </a:lnTo>
                  <a:lnTo>
                    <a:pt x="1452283" y="38138"/>
                  </a:lnTo>
                  <a:lnTo>
                    <a:pt x="1497672" y="38138"/>
                  </a:lnTo>
                  <a:lnTo>
                    <a:pt x="1497672" y="88900"/>
                  </a:lnTo>
                  <a:lnTo>
                    <a:pt x="1543037" y="88900"/>
                  </a:lnTo>
                  <a:lnTo>
                    <a:pt x="1543037" y="38100"/>
                  </a:lnTo>
                  <a:close/>
                </a:path>
                <a:path w="1861185" h="445135">
                  <a:moveTo>
                    <a:pt x="1588427" y="0"/>
                  </a:moveTo>
                  <a:lnTo>
                    <a:pt x="1543037" y="0"/>
                  </a:lnTo>
                  <a:lnTo>
                    <a:pt x="1543037" y="38100"/>
                  </a:lnTo>
                  <a:lnTo>
                    <a:pt x="1588427" y="38100"/>
                  </a:lnTo>
                  <a:lnTo>
                    <a:pt x="1588427" y="0"/>
                  </a:lnTo>
                  <a:close/>
                </a:path>
                <a:path w="1861185" h="445135">
                  <a:moveTo>
                    <a:pt x="1633829" y="266700"/>
                  </a:moveTo>
                  <a:lnTo>
                    <a:pt x="1543037" y="266700"/>
                  </a:lnTo>
                  <a:lnTo>
                    <a:pt x="1543037" y="317500"/>
                  </a:lnTo>
                  <a:lnTo>
                    <a:pt x="1633829" y="317500"/>
                  </a:lnTo>
                  <a:lnTo>
                    <a:pt x="1633829" y="266700"/>
                  </a:lnTo>
                  <a:close/>
                </a:path>
                <a:path w="1861185" h="445135">
                  <a:moveTo>
                    <a:pt x="1724596" y="38100"/>
                  </a:moveTo>
                  <a:lnTo>
                    <a:pt x="1679194" y="38100"/>
                  </a:lnTo>
                  <a:lnTo>
                    <a:pt x="1679194" y="88900"/>
                  </a:lnTo>
                  <a:lnTo>
                    <a:pt x="1724596" y="88900"/>
                  </a:lnTo>
                  <a:lnTo>
                    <a:pt x="1724596" y="38100"/>
                  </a:lnTo>
                  <a:close/>
                </a:path>
                <a:path w="1861185" h="445135">
                  <a:moveTo>
                    <a:pt x="1860740" y="127038"/>
                  </a:moveTo>
                  <a:lnTo>
                    <a:pt x="1633829" y="127038"/>
                  </a:lnTo>
                  <a:lnTo>
                    <a:pt x="1633829" y="88938"/>
                  </a:lnTo>
                  <a:lnTo>
                    <a:pt x="1633829" y="38138"/>
                  </a:lnTo>
                  <a:lnTo>
                    <a:pt x="1588427" y="38138"/>
                  </a:lnTo>
                  <a:lnTo>
                    <a:pt x="1588427" y="88938"/>
                  </a:lnTo>
                  <a:lnTo>
                    <a:pt x="1543037" y="88938"/>
                  </a:lnTo>
                  <a:lnTo>
                    <a:pt x="1543037" y="127038"/>
                  </a:lnTo>
                  <a:lnTo>
                    <a:pt x="1543037" y="177800"/>
                  </a:lnTo>
                  <a:lnTo>
                    <a:pt x="1497672" y="177800"/>
                  </a:lnTo>
                  <a:lnTo>
                    <a:pt x="1497672" y="215900"/>
                  </a:lnTo>
                  <a:lnTo>
                    <a:pt x="1633829" y="215900"/>
                  </a:lnTo>
                  <a:lnTo>
                    <a:pt x="1633829" y="177838"/>
                  </a:lnTo>
                  <a:lnTo>
                    <a:pt x="1679194" y="177838"/>
                  </a:lnTo>
                  <a:lnTo>
                    <a:pt x="1679194" y="215900"/>
                  </a:lnTo>
                  <a:lnTo>
                    <a:pt x="1724596" y="215900"/>
                  </a:lnTo>
                  <a:lnTo>
                    <a:pt x="1724596" y="177838"/>
                  </a:lnTo>
                  <a:lnTo>
                    <a:pt x="1769973" y="177838"/>
                  </a:lnTo>
                  <a:lnTo>
                    <a:pt x="1769973" y="215938"/>
                  </a:lnTo>
                  <a:lnTo>
                    <a:pt x="1724583" y="215938"/>
                  </a:lnTo>
                  <a:lnTo>
                    <a:pt x="1724583" y="266738"/>
                  </a:lnTo>
                  <a:lnTo>
                    <a:pt x="1679194" y="266738"/>
                  </a:lnTo>
                  <a:lnTo>
                    <a:pt x="1679194" y="317538"/>
                  </a:lnTo>
                  <a:lnTo>
                    <a:pt x="1724583" y="317538"/>
                  </a:lnTo>
                  <a:lnTo>
                    <a:pt x="1724583" y="355638"/>
                  </a:lnTo>
                  <a:lnTo>
                    <a:pt x="1769973" y="355638"/>
                  </a:lnTo>
                  <a:lnTo>
                    <a:pt x="1769973" y="317538"/>
                  </a:lnTo>
                  <a:lnTo>
                    <a:pt x="1769973" y="266738"/>
                  </a:lnTo>
                  <a:lnTo>
                    <a:pt x="1815350" y="266738"/>
                  </a:lnTo>
                  <a:lnTo>
                    <a:pt x="1815350" y="317500"/>
                  </a:lnTo>
                  <a:lnTo>
                    <a:pt x="1860740" y="317500"/>
                  </a:lnTo>
                  <a:lnTo>
                    <a:pt x="1860740" y="266700"/>
                  </a:lnTo>
                  <a:lnTo>
                    <a:pt x="1815350" y="266700"/>
                  </a:lnTo>
                  <a:lnTo>
                    <a:pt x="1815350" y="215938"/>
                  </a:lnTo>
                  <a:lnTo>
                    <a:pt x="1815350" y="177838"/>
                  </a:lnTo>
                  <a:lnTo>
                    <a:pt x="1860740" y="177838"/>
                  </a:lnTo>
                  <a:lnTo>
                    <a:pt x="1860740" y="127038"/>
                  </a:lnTo>
                  <a:close/>
                </a:path>
                <a:path w="1861185" h="445135">
                  <a:moveTo>
                    <a:pt x="1860740" y="0"/>
                  </a:moveTo>
                  <a:lnTo>
                    <a:pt x="1815350" y="0"/>
                  </a:lnTo>
                  <a:lnTo>
                    <a:pt x="1815350" y="88900"/>
                  </a:lnTo>
                  <a:lnTo>
                    <a:pt x="1860740" y="88900"/>
                  </a:lnTo>
                  <a:lnTo>
                    <a:pt x="186074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3270796" y="3421418"/>
              <a:ext cx="1861185" cy="534035"/>
            </a:xfrm>
            <a:custGeom>
              <a:avLst/>
              <a:gdLst/>
              <a:ahLst/>
              <a:cxnLst/>
              <a:rect l="l" t="t" r="r" b="b"/>
              <a:pathLst>
                <a:path w="1861185" h="534035">
                  <a:moveTo>
                    <a:pt x="45377" y="355600"/>
                  </a:moveTo>
                  <a:lnTo>
                    <a:pt x="0" y="355600"/>
                  </a:lnTo>
                  <a:lnTo>
                    <a:pt x="0" y="444500"/>
                  </a:lnTo>
                  <a:lnTo>
                    <a:pt x="45377" y="444500"/>
                  </a:lnTo>
                  <a:lnTo>
                    <a:pt x="45377" y="355600"/>
                  </a:lnTo>
                  <a:close/>
                </a:path>
                <a:path w="1861185" h="534035">
                  <a:moveTo>
                    <a:pt x="136144" y="355600"/>
                  </a:moveTo>
                  <a:lnTo>
                    <a:pt x="90754" y="355600"/>
                  </a:lnTo>
                  <a:lnTo>
                    <a:pt x="90754" y="406400"/>
                  </a:lnTo>
                  <a:lnTo>
                    <a:pt x="136144" y="406400"/>
                  </a:lnTo>
                  <a:lnTo>
                    <a:pt x="136144" y="355600"/>
                  </a:lnTo>
                  <a:close/>
                </a:path>
                <a:path w="1861185" h="534035">
                  <a:moveTo>
                    <a:pt x="181521" y="127000"/>
                  </a:moveTo>
                  <a:lnTo>
                    <a:pt x="0" y="127000"/>
                  </a:lnTo>
                  <a:lnTo>
                    <a:pt x="0" y="177800"/>
                  </a:lnTo>
                  <a:lnTo>
                    <a:pt x="45377" y="177800"/>
                  </a:lnTo>
                  <a:lnTo>
                    <a:pt x="45377" y="215900"/>
                  </a:lnTo>
                  <a:lnTo>
                    <a:pt x="90766" y="215900"/>
                  </a:lnTo>
                  <a:lnTo>
                    <a:pt x="90766" y="177800"/>
                  </a:lnTo>
                  <a:lnTo>
                    <a:pt x="181521" y="177800"/>
                  </a:lnTo>
                  <a:lnTo>
                    <a:pt x="181521" y="127000"/>
                  </a:lnTo>
                  <a:close/>
                </a:path>
                <a:path w="1861185" h="534035">
                  <a:moveTo>
                    <a:pt x="317677" y="127000"/>
                  </a:moveTo>
                  <a:lnTo>
                    <a:pt x="226910" y="127000"/>
                  </a:lnTo>
                  <a:lnTo>
                    <a:pt x="226910" y="177800"/>
                  </a:lnTo>
                  <a:lnTo>
                    <a:pt x="181521" y="177800"/>
                  </a:lnTo>
                  <a:lnTo>
                    <a:pt x="181521" y="215900"/>
                  </a:lnTo>
                  <a:lnTo>
                    <a:pt x="226923" y="215900"/>
                  </a:lnTo>
                  <a:lnTo>
                    <a:pt x="226923" y="177800"/>
                  </a:lnTo>
                  <a:lnTo>
                    <a:pt x="317677" y="177800"/>
                  </a:lnTo>
                  <a:lnTo>
                    <a:pt x="317677" y="127000"/>
                  </a:lnTo>
                  <a:close/>
                </a:path>
                <a:path w="1861185" h="534035">
                  <a:moveTo>
                    <a:pt x="499211" y="317538"/>
                  </a:moveTo>
                  <a:lnTo>
                    <a:pt x="363054" y="317538"/>
                  </a:lnTo>
                  <a:lnTo>
                    <a:pt x="363054" y="266738"/>
                  </a:lnTo>
                  <a:lnTo>
                    <a:pt x="363054" y="215938"/>
                  </a:lnTo>
                  <a:lnTo>
                    <a:pt x="0" y="215938"/>
                  </a:lnTo>
                  <a:lnTo>
                    <a:pt x="0" y="266738"/>
                  </a:lnTo>
                  <a:lnTo>
                    <a:pt x="136144" y="266738"/>
                  </a:lnTo>
                  <a:lnTo>
                    <a:pt x="136144" y="317500"/>
                  </a:lnTo>
                  <a:lnTo>
                    <a:pt x="181521" y="317500"/>
                  </a:lnTo>
                  <a:lnTo>
                    <a:pt x="181521" y="266738"/>
                  </a:lnTo>
                  <a:lnTo>
                    <a:pt x="317677" y="266738"/>
                  </a:lnTo>
                  <a:lnTo>
                    <a:pt x="317677" y="317538"/>
                  </a:lnTo>
                  <a:lnTo>
                    <a:pt x="226910" y="317538"/>
                  </a:lnTo>
                  <a:lnTo>
                    <a:pt x="226910" y="355600"/>
                  </a:lnTo>
                  <a:lnTo>
                    <a:pt x="181521" y="355600"/>
                  </a:lnTo>
                  <a:lnTo>
                    <a:pt x="181521" y="406400"/>
                  </a:lnTo>
                  <a:lnTo>
                    <a:pt x="226910" y="406400"/>
                  </a:lnTo>
                  <a:lnTo>
                    <a:pt x="226910" y="444500"/>
                  </a:lnTo>
                  <a:lnTo>
                    <a:pt x="363054" y="444500"/>
                  </a:lnTo>
                  <a:lnTo>
                    <a:pt x="363054" y="406400"/>
                  </a:lnTo>
                  <a:lnTo>
                    <a:pt x="272288" y="406400"/>
                  </a:lnTo>
                  <a:lnTo>
                    <a:pt x="272288" y="355638"/>
                  </a:lnTo>
                  <a:lnTo>
                    <a:pt x="453834" y="355638"/>
                  </a:lnTo>
                  <a:lnTo>
                    <a:pt x="453834" y="444538"/>
                  </a:lnTo>
                  <a:lnTo>
                    <a:pt x="499211" y="444538"/>
                  </a:lnTo>
                  <a:lnTo>
                    <a:pt x="499211" y="355638"/>
                  </a:lnTo>
                  <a:lnTo>
                    <a:pt x="499211" y="317538"/>
                  </a:lnTo>
                  <a:close/>
                </a:path>
                <a:path w="1861185" h="534035">
                  <a:moveTo>
                    <a:pt x="499211" y="88938"/>
                  </a:moveTo>
                  <a:lnTo>
                    <a:pt x="363054" y="88938"/>
                  </a:lnTo>
                  <a:lnTo>
                    <a:pt x="363054" y="127038"/>
                  </a:lnTo>
                  <a:lnTo>
                    <a:pt x="363054" y="177838"/>
                  </a:lnTo>
                  <a:lnTo>
                    <a:pt x="453834" y="177838"/>
                  </a:lnTo>
                  <a:lnTo>
                    <a:pt x="453834" y="127038"/>
                  </a:lnTo>
                  <a:lnTo>
                    <a:pt x="499211" y="127038"/>
                  </a:lnTo>
                  <a:lnTo>
                    <a:pt x="499211" y="88938"/>
                  </a:lnTo>
                  <a:close/>
                </a:path>
                <a:path w="1861185" h="534035">
                  <a:moveTo>
                    <a:pt x="589991" y="266700"/>
                  </a:moveTo>
                  <a:lnTo>
                    <a:pt x="544601" y="266700"/>
                  </a:lnTo>
                  <a:lnTo>
                    <a:pt x="544601" y="215938"/>
                  </a:lnTo>
                  <a:lnTo>
                    <a:pt x="499211" y="215938"/>
                  </a:lnTo>
                  <a:lnTo>
                    <a:pt x="499211" y="177838"/>
                  </a:lnTo>
                  <a:lnTo>
                    <a:pt x="453834" y="177838"/>
                  </a:lnTo>
                  <a:lnTo>
                    <a:pt x="453834" y="215938"/>
                  </a:lnTo>
                  <a:lnTo>
                    <a:pt x="453834" y="266700"/>
                  </a:lnTo>
                  <a:lnTo>
                    <a:pt x="408444" y="266700"/>
                  </a:lnTo>
                  <a:lnTo>
                    <a:pt x="408444" y="317500"/>
                  </a:lnTo>
                  <a:lnTo>
                    <a:pt x="589991" y="317500"/>
                  </a:lnTo>
                  <a:lnTo>
                    <a:pt x="589991" y="266700"/>
                  </a:lnTo>
                  <a:close/>
                </a:path>
                <a:path w="1861185" h="534035">
                  <a:moveTo>
                    <a:pt x="635368" y="38100"/>
                  </a:moveTo>
                  <a:lnTo>
                    <a:pt x="136144" y="38100"/>
                  </a:lnTo>
                  <a:lnTo>
                    <a:pt x="136144" y="88900"/>
                  </a:lnTo>
                  <a:lnTo>
                    <a:pt x="635368" y="88900"/>
                  </a:lnTo>
                  <a:lnTo>
                    <a:pt x="635368" y="38100"/>
                  </a:lnTo>
                  <a:close/>
                </a:path>
                <a:path w="1861185" h="534035">
                  <a:moveTo>
                    <a:pt x="680758" y="355600"/>
                  </a:moveTo>
                  <a:lnTo>
                    <a:pt x="635368" y="355600"/>
                  </a:lnTo>
                  <a:lnTo>
                    <a:pt x="635368" y="406400"/>
                  </a:lnTo>
                  <a:lnTo>
                    <a:pt x="680758" y="406400"/>
                  </a:lnTo>
                  <a:lnTo>
                    <a:pt x="680758" y="355600"/>
                  </a:lnTo>
                  <a:close/>
                </a:path>
                <a:path w="1861185" h="534035">
                  <a:moveTo>
                    <a:pt x="680758" y="266700"/>
                  </a:moveTo>
                  <a:lnTo>
                    <a:pt x="635368" y="266700"/>
                  </a:lnTo>
                  <a:lnTo>
                    <a:pt x="635368" y="317500"/>
                  </a:lnTo>
                  <a:lnTo>
                    <a:pt x="680758" y="317500"/>
                  </a:lnTo>
                  <a:lnTo>
                    <a:pt x="680758" y="266700"/>
                  </a:lnTo>
                  <a:close/>
                </a:path>
                <a:path w="1861185" h="534035">
                  <a:moveTo>
                    <a:pt x="726135" y="406438"/>
                  </a:moveTo>
                  <a:lnTo>
                    <a:pt x="544601" y="406438"/>
                  </a:lnTo>
                  <a:lnTo>
                    <a:pt x="544601" y="444538"/>
                  </a:lnTo>
                  <a:lnTo>
                    <a:pt x="680758" y="444538"/>
                  </a:lnTo>
                  <a:lnTo>
                    <a:pt x="680758" y="495338"/>
                  </a:lnTo>
                  <a:lnTo>
                    <a:pt x="499211" y="495338"/>
                  </a:lnTo>
                  <a:lnTo>
                    <a:pt x="499211" y="533438"/>
                  </a:lnTo>
                  <a:lnTo>
                    <a:pt x="726135" y="533438"/>
                  </a:lnTo>
                  <a:lnTo>
                    <a:pt x="726135" y="495338"/>
                  </a:lnTo>
                  <a:lnTo>
                    <a:pt x="726135" y="444538"/>
                  </a:lnTo>
                  <a:lnTo>
                    <a:pt x="726135" y="406438"/>
                  </a:lnTo>
                  <a:close/>
                </a:path>
                <a:path w="1861185" h="534035">
                  <a:moveTo>
                    <a:pt x="726135" y="88938"/>
                  </a:moveTo>
                  <a:lnTo>
                    <a:pt x="680758" y="88938"/>
                  </a:lnTo>
                  <a:lnTo>
                    <a:pt x="680758" y="127038"/>
                  </a:lnTo>
                  <a:lnTo>
                    <a:pt x="544601" y="127038"/>
                  </a:lnTo>
                  <a:lnTo>
                    <a:pt x="544601" y="177838"/>
                  </a:lnTo>
                  <a:lnTo>
                    <a:pt x="726135" y="177838"/>
                  </a:lnTo>
                  <a:lnTo>
                    <a:pt x="726135" y="127038"/>
                  </a:lnTo>
                  <a:lnTo>
                    <a:pt x="726135" y="88938"/>
                  </a:lnTo>
                  <a:close/>
                </a:path>
                <a:path w="1861185" h="534035">
                  <a:moveTo>
                    <a:pt x="771525" y="215900"/>
                  </a:moveTo>
                  <a:lnTo>
                    <a:pt x="680758" y="215900"/>
                  </a:lnTo>
                  <a:lnTo>
                    <a:pt x="680758" y="266700"/>
                  </a:lnTo>
                  <a:lnTo>
                    <a:pt x="771525" y="266700"/>
                  </a:lnTo>
                  <a:lnTo>
                    <a:pt x="771525" y="215900"/>
                  </a:lnTo>
                  <a:close/>
                </a:path>
                <a:path w="1861185" h="534035">
                  <a:moveTo>
                    <a:pt x="998435" y="355600"/>
                  </a:moveTo>
                  <a:lnTo>
                    <a:pt x="953046" y="355600"/>
                  </a:lnTo>
                  <a:lnTo>
                    <a:pt x="953046" y="317500"/>
                  </a:lnTo>
                  <a:lnTo>
                    <a:pt x="907669" y="317500"/>
                  </a:lnTo>
                  <a:lnTo>
                    <a:pt x="907669" y="355600"/>
                  </a:lnTo>
                  <a:lnTo>
                    <a:pt x="862291" y="355600"/>
                  </a:lnTo>
                  <a:lnTo>
                    <a:pt x="862291" y="406400"/>
                  </a:lnTo>
                  <a:lnTo>
                    <a:pt x="998435" y="406400"/>
                  </a:lnTo>
                  <a:lnTo>
                    <a:pt x="998435" y="355600"/>
                  </a:lnTo>
                  <a:close/>
                </a:path>
                <a:path w="1861185" h="534035">
                  <a:moveTo>
                    <a:pt x="1270749" y="88938"/>
                  </a:moveTo>
                  <a:lnTo>
                    <a:pt x="1134592" y="88938"/>
                  </a:lnTo>
                  <a:lnTo>
                    <a:pt x="1134592" y="127038"/>
                  </a:lnTo>
                  <a:lnTo>
                    <a:pt x="1089202" y="127038"/>
                  </a:lnTo>
                  <a:lnTo>
                    <a:pt x="1089202" y="177838"/>
                  </a:lnTo>
                  <a:lnTo>
                    <a:pt x="1270749" y="177838"/>
                  </a:lnTo>
                  <a:lnTo>
                    <a:pt x="1270749" y="127038"/>
                  </a:lnTo>
                  <a:lnTo>
                    <a:pt x="1270749" y="88938"/>
                  </a:lnTo>
                  <a:close/>
                </a:path>
                <a:path w="1861185" h="534035">
                  <a:moveTo>
                    <a:pt x="1270749" y="0"/>
                  </a:moveTo>
                  <a:lnTo>
                    <a:pt x="1043825" y="0"/>
                  </a:lnTo>
                  <a:lnTo>
                    <a:pt x="1043825" y="38100"/>
                  </a:lnTo>
                  <a:lnTo>
                    <a:pt x="1089202" y="38100"/>
                  </a:lnTo>
                  <a:lnTo>
                    <a:pt x="1089202" y="88900"/>
                  </a:lnTo>
                  <a:lnTo>
                    <a:pt x="1134592" y="88900"/>
                  </a:lnTo>
                  <a:lnTo>
                    <a:pt x="1134592" y="38100"/>
                  </a:lnTo>
                  <a:lnTo>
                    <a:pt x="1179969" y="38100"/>
                  </a:lnTo>
                  <a:lnTo>
                    <a:pt x="1179969" y="88900"/>
                  </a:lnTo>
                  <a:lnTo>
                    <a:pt x="1225359" y="88900"/>
                  </a:lnTo>
                  <a:lnTo>
                    <a:pt x="1225359" y="38100"/>
                  </a:lnTo>
                  <a:lnTo>
                    <a:pt x="1270749" y="38100"/>
                  </a:lnTo>
                  <a:lnTo>
                    <a:pt x="1270749" y="0"/>
                  </a:lnTo>
                  <a:close/>
                </a:path>
                <a:path w="1861185" h="534035">
                  <a:moveTo>
                    <a:pt x="1361516" y="177800"/>
                  </a:moveTo>
                  <a:lnTo>
                    <a:pt x="1316126" y="177800"/>
                  </a:lnTo>
                  <a:lnTo>
                    <a:pt x="1316126" y="266700"/>
                  </a:lnTo>
                  <a:lnTo>
                    <a:pt x="1361516" y="266700"/>
                  </a:lnTo>
                  <a:lnTo>
                    <a:pt x="1361516" y="177800"/>
                  </a:lnTo>
                  <a:close/>
                </a:path>
                <a:path w="1861185" h="534035">
                  <a:moveTo>
                    <a:pt x="1361516" y="38100"/>
                  </a:moveTo>
                  <a:lnTo>
                    <a:pt x="1270749" y="38100"/>
                  </a:lnTo>
                  <a:lnTo>
                    <a:pt x="1270749" y="88900"/>
                  </a:lnTo>
                  <a:lnTo>
                    <a:pt x="1361516" y="88900"/>
                  </a:lnTo>
                  <a:lnTo>
                    <a:pt x="1361516" y="38100"/>
                  </a:lnTo>
                  <a:close/>
                </a:path>
                <a:path w="1861185" h="534035">
                  <a:moveTo>
                    <a:pt x="1406906" y="88900"/>
                  </a:moveTo>
                  <a:lnTo>
                    <a:pt x="1361516" y="88900"/>
                  </a:lnTo>
                  <a:lnTo>
                    <a:pt x="1361516" y="127000"/>
                  </a:lnTo>
                  <a:lnTo>
                    <a:pt x="1406906" y="127000"/>
                  </a:lnTo>
                  <a:lnTo>
                    <a:pt x="1406906" y="88900"/>
                  </a:lnTo>
                  <a:close/>
                </a:path>
                <a:path w="1861185" h="534035">
                  <a:moveTo>
                    <a:pt x="1452283" y="38100"/>
                  </a:moveTo>
                  <a:lnTo>
                    <a:pt x="1406906" y="38100"/>
                  </a:lnTo>
                  <a:lnTo>
                    <a:pt x="1406906" y="88900"/>
                  </a:lnTo>
                  <a:lnTo>
                    <a:pt x="1452283" y="88900"/>
                  </a:lnTo>
                  <a:lnTo>
                    <a:pt x="1452283" y="38100"/>
                  </a:lnTo>
                  <a:close/>
                </a:path>
                <a:path w="1861185" h="534035">
                  <a:moveTo>
                    <a:pt x="1543037" y="0"/>
                  </a:moveTo>
                  <a:lnTo>
                    <a:pt x="1452283" y="0"/>
                  </a:lnTo>
                  <a:lnTo>
                    <a:pt x="1452283" y="38100"/>
                  </a:lnTo>
                  <a:lnTo>
                    <a:pt x="1543037" y="38100"/>
                  </a:lnTo>
                  <a:lnTo>
                    <a:pt x="1543037" y="0"/>
                  </a:lnTo>
                  <a:close/>
                </a:path>
                <a:path w="1861185" h="534035">
                  <a:moveTo>
                    <a:pt x="1633829" y="266700"/>
                  </a:moveTo>
                  <a:lnTo>
                    <a:pt x="1497672" y="266700"/>
                  </a:lnTo>
                  <a:lnTo>
                    <a:pt x="1497672" y="317500"/>
                  </a:lnTo>
                  <a:lnTo>
                    <a:pt x="1452283" y="317500"/>
                  </a:lnTo>
                  <a:lnTo>
                    <a:pt x="1452283" y="266700"/>
                  </a:lnTo>
                  <a:lnTo>
                    <a:pt x="1406906" y="266700"/>
                  </a:lnTo>
                  <a:lnTo>
                    <a:pt x="1406906" y="317500"/>
                  </a:lnTo>
                  <a:lnTo>
                    <a:pt x="1316126" y="317500"/>
                  </a:lnTo>
                  <a:lnTo>
                    <a:pt x="1316126" y="266700"/>
                  </a:lnTo>
                  <a:lnTo>
                    <a:pt x="1270749" y="266700"/>
                  </a:lnTo>
                  <a:lnTo>
                    <a:pt x="1270749" y="215900"/>
                  </a:lnTo>
                  <a:lnTo>
                    <a:pt x="1179969" y="215900"/>
                  </a:lnTo>
                  <a:lnTo>
                    <a:pt x="1179969" y="266700"/>
                  </a:lnTo>
                  <a:lnTo>
                    <a:pt x="1089202" y="266700"/>
                  </a:lnTo>
                  <a:lnTo>
                    <a:pt x="1089202" y="215938"/>
                  </a:lnTo>
                  <a:lnTo>
                    <a:pt x="862291" y="215938"/>
                  </a:lnTo>
                  <a:lnTo>
                    <a:pt x="862291" y="177838"/>
                  </a:lnTo>
                  <a:lnTo>
                    <a:pt x="907669" y="177838"/>
                  </a:lnTo>
                  <a:lnTo>
                    <a:pt x="907669" y="215900"/>
                  </a:lnTo>
                  <a:lnTo>
                    <a:pt x="953046" y="215900"/>
                  </a:lnTo>
                  <a:lnTo>
                    <a:pt x="953046" y="177838"/>
                  </a:lnTo>
                  <a:lnTo>
                    <a:pt x="998435" y="177838"/>
                  </a:lnTo>
                  <a:lnTo>
                    <a:pt x="998435" y="215900"/>
                  </a:lnTo>
                  <a:lnTo>
                    <a:pt x="1043825" y="215900"/>
                  </a:lnTo>
                  <a:lnTo>
                    <a:pt x="1043825" y="177800"/>
                  </a:lnTo>
                  <a:lnTo>
                    <a:pt x="998435" y="177800"/>
                  </a:lnTo>
                  <a:lnTo>
                    <a:pt x="998435" y="127038"/>
                  </a:lnTo>
                  <a:lnTo>
                    <a:pt x="1043825" y="127038"/>
                  </a:lnTo>
                  <a:lnTo>
                    <a:pt x="1043825" y="88938"/>
                  </a:lnTo>
                  <a:lnTo>
                    <a:pt x="1043825" y="38138"/>
                  </a:lnTo>
                  <a:lnTo>
                    <a:pt x="953046" y="38138"/>
                  </a:lnTo>
                  <a:lnTo>
                    <a:pt x="953046" y="88938"/>
                  </a:lnTo>
                  <a:lnTo>
                    <a:pt x="907669" y="88938"/>
                  </a:lnTo>
                  <a:lnTo>
                    <a:pt x="907669" y="127038"/>
                  </a:lnTo>
                  <a:lnTo>
                    <a:pt x="816914" y="127038"/>
                  </a:lnTo>
                  <a:lnTo>
                    <a:pt x="816914" y="177838"/>
                  </a:lnTo>
                  <a:lnTo>
                    <a:pt x="816914" y="215938"/>
                  </a:lnTo>
                  <a:lnTo>
                    <a:pt x="816914" y="266738"/>
                  </a:lnTo>
                  <a:lnTo>
                    <a:pt x="726135" y="266738"/>
                  </a:lnTo>
                  <a:lnTo>
                    <a:pt x="726135" y="317538"/>
                  </a:lnTo>
                  <a:lnTo>
                    <a:pt x="726135" y="355638"/>
                  </a:lnTo>
                  <a:lnTo>
                    <a:pt x="771525" y="355638"/>
                  </a:lnTo>
                  <a:lnTo>
                    <a:pt x="771525" y="406438"/>
                  </a:lnTo>
                  <a:lnTo>
                    <a:pt x="816914" y="406438"/>
                  </a:lnTo>
                  <a:lnTo>
                    <a:pt x="816914" y="355638"/>
                  </a:lnTo>
                  <a:lnTo>
                    <a:pt x="816914" y="317538"/>
                  </a:lnTo>
                  <a:lnTo>
                    <a:pt x="862291" y="317538"/>
                  </a:lnTo>
                  <a:lnTo>
                    <a:pt x="862291" y="266738"/>
                  </a:lnTo>
                  <a:lnTo>
                    <a:pt x="953046" y="266738"/>
                  </a:lnTo>
                  <a:lnTo>
                    <a:pt x="953046" y="317500"/>
                  </a:lnTo>
                  <a:lnTo>
                    <a:pt x="1043825" y="317500"/>
                  </a:lnTo>
                  <a:lnTo>
                    <a:pt x="1043825" y="266738"/>
                  </a:lnTo>
                  <a:lnTo>
                    <a:pt x="1089202" y="266738"/>
                  </a:lnTo>
                  <a:lnTo>
                    <a:pt x="1089202" y="317500"/>
                  </a:lnTo>
                  <a:lnTo>
                    <a:pt x="1134592" y="317500"/>
                  </a:lnTo>
                  <a:lnTo>
                    <a:pt x="1134592" y="355600"/>
                  </a:lnTo>
                  <a:lnTo>
                    <a:pt x="1225359" y="355600"/>
                  </a:lnTo>
                  <a:lnTo>
                    <a:pt x="1225359" y="317500"/>
                  </a:lnTo>
                  <a:lnTo>
                    <a:pt x="1270749" y="317500"/>
                  </a:lnTo>
                  <a:lnTo>
                    <a:pt x="1270749" y="355600"/>
                  </a:lnTo>
                  <a:lnTo>
                    <a:pt x="1543037" y="355600"/>
                  </a:lnTo>
                  <a:lnTo>
                    <a:pt x="1543037" y="317500"/>
                  </a:lnTo>
                  <a:lnTo>
                    <a:pt x="1633829" y="317500"/>
                  </a:lnTo>
                  <a:lnTo>
                    <a:pt x="1633829" y="266700"/>
                  </a:lnTo>
                  <a:close/>
                </a:path>
                <a:path w="1861185" h="534035">
                  <a:moveTo>
                    <a:pt x="1724583" y="406438"/>
                  </a:moveTo>
                  <a:lnTo>
                    <a:pt x="1588427" y="406438"/>
                  </a:lnTo>
                  <a:lnTo>
                    <a:pt x="1588427" y="355638"/>
                  </a:lnTo>
                  <a:lnTo>
                    <a:pt x="1543037" y="355638"/>
                  </a:lnTo>
                  <a:lnTo>
                    <a:pt x="1543037" y="406438"/>
                  </a:lnTo>
                  <a:lnTo>
                    <a:pt x="1543037" y="444538"/>
                  </a:lnTo>
                  <a:lnTo>
                    <a:pt x="1724583" y="444538"/>
                  </a:lnTo>
                  <a:lnTo>
                    <a:pt x="1724583" y="406438"/>
                  </a:lnTo>
                  <a:close/>
                </a:path>
                <a:path w="1861185" h="534035">
                  <a:moveTo>
                    <a:pt x="1724583" y="355600"/>
                  </a:moveTo>
                  <a:lnTo>
                    <a:pt x="1633829" y="355600"/>
                  </a:lnTo>
                  <a:lnTo>
                    <a:pt x="1633829" y="406400"/>
                  </a:lnTo>
                  <a:lnTo>
                    <a:pt x="1724583" y="406400"/>
                  </a:lnTo>
                  <a:lnTo>
                    <a:pt x="1724583" y="355600"/>
                  </a:lnTo>
                  <a:close/>
                </a:path>
                <a:path w="1861185" h="534035">
                  <a:moveTo>
                    <a:pt x="1769973" y="266700"/>
                  </a:moveTo>
                  <a:lnTo>
                    <a:pt x="1679194" y="266700"/>
                  </a:lnTo>
                  <a:lnTo>
                    <a:pt x="1679194" y="317500"/>
                  </a:lnTo>
                  <a:lnTo>
                    <a:pt x="1769973" y="317500"/>
                  </a:lnTo>
                  <a:lnTo>
                    <a:pt x="1769973" y="266700"/>
                  </a:lnTo>
                  <a:close/>
                </a:path>
                <a:path w="1861185" h="534035">
                  <a:moveTo>
                    <a:pt x="1769973" y="88900"/>
                  </a:moveTo>
                  <a:lnTo>
                    <a:pt x="1679194" y="88900"/>
                  </a:lnTo>
                  <a:lnTo>
                    <a:pt x="1679194" y="38138"/>
                  </a:lnTo>
                  <a:lnTo>
                    <a:pt x="1679194" y="38"/>
                  </a:lnTo>
                  <a:lnTo>
                    <a:pt x="1633829" y="38"/>
                  </a:lnTo>
                  <a:lnTo>
                    <a:pt x="1633829" y="38138"/>
                  </a:lnTo>
                  <a:lnTo>
                    <a:pt x="1543037" y="38138"/>
                  </a:lnTo>
                  <a:lnTo>
                    <a:pt x="1543037" y="88938"/>
                  </a:lnTo>
                  <a:lnTo>
                    <a:pt x="1452283" y="88938"/>
                  </a:lnTo>
                  <a:lnTo>
                    <a:pt x="1452283" y="127038"/>
                  </a:lnTo>
                  <a:lnTo>
                    <a:pt x="1452283" y="177838"/>
                  </a:lnTo>
                  <a:lnTo>
                    <a:pt x="1497672" y="177838"/>
                  </a:lnTo>
                  <a:lnTo>
                    <a:pt x="1497672" y="215938"/>
                  </a:lnTo>
                  <a:lnTo>
                    <a:pt x="1543037" y="215938"/>
                  </a:lnTo>
                  <a:lnTo>
                    <a:pt x="1543037" y="177838"/>
                  </a:lnTo>
                  <a:lnTo>
                    <a:pt x="1543037" y="127038"/>
                  </a:lnTo>
                  <a:lnTo>
                    <a:pt x="1588427" y="127038"/>
                  </a:lnTo>
                  <a:lnTo>
                    <a:pt x="1588427" y="88938"/>
                  </a:lnTo>
                  <a:lnTo>
                    <a:pt x="1679194" y="88938"/>
                  </a:lnTo>
                  <a:lnTo>
                    <a:pt x="1679194" y="127000"/>
                  </a:lnTo>
                  <a:lnTo>
                    <a:pt x="1769973" y="127000"/>
                  </a:lnTo>
                  <a:lnTo>
                    <a:pt x="1769973" y="88900"/>
                  </a:lnTo>
                  <a:close/>
                </a:path>
                <a:path w="1861185" h="534035">
                  <a:moveTo>
                    <a:pt x="1860740" y="215900"/>
                  </a:moveTo>
                  <a:lnTo>
                    <a:pt x="1815350" y="215900"/>
                  </a:lnTo>
                  <a:lnTo>
                    <a:pt x="1815350" y="355600"/>
                  </a:lnTo>
                  <a:lnTo>
                    <a:pt x="1860740" y="355600"/>
                  </a:lnTo>
                  <a:lnTo>
                    <a:pt x="1860740" y="215900"/>
                  </a:lnTo>
                  <a:close/>
                </a:path>
                <a:path w="1861185" h="534035">
                  <a:moveTo>
                    <a:pt x="1860740" y="38138"/>
                  </a:moveTo>
                  <a:lnTo>
                    <a:pt x="1815350" y="38138"/>
                  </a:lnTo>
                  <a:lnTo>
                    <a:pt x="1815350" y="127038"/>
                  </a:lnTo>
                  <a:lnTo>
                    <a:pt x="1633829" y="127038"/>
                  </a:lnTo>
                  <a:lnTo>
                    <a:pt x="1633829" y="177800"/>
                  </a:lnTo>
                  <a:lnTo>
                    <a:pt x="1588427" y="177800"/>
                  </a:lnTo>
                  <a:lnTo>
                    <a:pt x="1588427" y="215900"/>
                  </a:lnTo>
                  <a:lnTo>
                    <a:pt x="1679194" y="215900"/>
                  </a:lnTo>
                  <a:lnTo>
                    <a:pt x="1679194" y="177838"/>
                  </a:lnTo>
                  <a:lnTo>
                    <a:pt x="1724583" y="177838"/>
                  </a:lnTo>
                  <a:lnTo>
                    <a:pt x="1724583" y="215900"/>
                  </a:lnTo>
                  <a:lnTo>
                    <a:pt x="1769973" y="215900"/>
                  </a:lnTo>
                  <a:lnTo>
                    <a:pt x="1769973" y="177838"/>
                  </a:lnTo>
                  <a:lnTo>
                    <a:pt x="1860740" y="177838"/>
                  </a:lnTo>
                  <a:lnTo>
                    <a:pt x="1860740" y="127038"/>
                  </a:lnTo>
                  <a:lnTo>
                    <a:pt x="1860740" y="3813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3270796" y="3827817"/>
              <a:ext cx="1861185" cy="495934"/>
            </a:xfrm>
            <a:custGeom>
              <a:avLst/>
              <a:gdLst/>
              <a:ahLst/>
              <a:cxnLst/>
              <a:rect l="l" t="t" r="r" b="b"/>
              <a:pathLst>
                <a:path w="1861185" h="495935">
                  <a:moveTo>
                    <a:pt x="226910" y="266700"/>
                  </a:moveTo>
                  <a:lnTo>
                    <a:pt x="90754" y="266700"/>
                  </a:lnTo>
                  <a:lnTo>
                    <a:pt x="90754" y="406400"/>
                  </a:lnTo>
                  <a:lnTo>
                    <a:pt x="226910" y="406400"/>
                  </a:lnTo>
                  <a:lnTo>
                    <a:pt x="226910" y="266700"/>
                  </a:lnTo>
                  <a:close/>
                </a:path>
                <a:path w="1861185" h="495935">
                  <a:moveTo>
                    <a:pt x="317677" y="177838"/>
                  </a:moveTo>
                  <a:lnTo>
                    <a:pt x="0" y="177838"/>
                  </a:lnTo>
                  <a:lnTo>
                    <a:pt x="0" y="228638"/>
                  </a:lnTo>
                  <a:lnTo>
                    <a:pt x="0" y="444538"/>
                  </a:lnTo>
                  <a:lnTo>
                    <a:pt x="0" y="495338"/>
                  </a:lnTo>
                  <a:lnTo>
                    <a:pt x="317677" y="495338"/>
                  </a:lnTo>
                  <a:lnTo>
                    <a:pt x="317677" y="444538"/>
                  </a:lnTo>
                  <a:lnTo>
                    <a:pt x="45377" y="444538"/>
                  </a:lnTo>
                  <a:lnTo>
                    <a:pt x="45377" y="228638"/>
                  </a:lnTo>
                  <a:lnTo>
                    <a:pt x="272300" y="228638"/>
                  </a:lnTo>
                  <a:lnTo>
                    <a:pt x="272300" y="444500"/>
                  </a:lnTo>
                  <a:lnTo>
                    <a:pt x="317677" y="444500"/>
                  </a:lnTo>
                  <a:lnTo>
                    <a:pt x="317677" y="228638"/>
                  </a:lnTo>
                  <a:lnTo>
                    <a:pt x="317677" y="177838"/>
                  </a:lnTo>
                  <a:close/>
                </a:path>
                <a:path w="1861185" h="495935">
                  <a:moveTo>
                    <a:pt x="317677" y="88900"/>
                  </a:moveTo>
                  <a:lnTo>
                    <a:pt x="90754" y="88900"/>
                  </a:lnTo>
                  <a:lnTo>
                    <a:pt x="90754" y="127000"/>
                  </a:lnTo>
                  <a:lnTo>
                    <a:pt x="317677" y="127000"/>
                  </a:lnTo>
                  <a:lnTo>
                    <a:pt x="317677" y="88900"/>
                  </a:lnTo>
                  <a:close/>
                </a:path>
                <a:path w="1861185" h="495935">
                  <a:moveTo>
                    <a:pt x="408444" y="317500"/>
                  </a:moveTo>
                  <a:lnTo>
                    <a:pt x="363054" y="317500"/>
                  </a:lnTo>
                  <a:lnTo>
                    <a:pt x="363054" y="355600"/>
                  </a:lnTo>
                  <a:lnTo>
                    <a:pt x="408444" y="355600"/>
                  </a:lnTo>
                  <a:lnTo>
                    <a:pt x="408444" y="317500"/>
                  </a:lnTo>
                  <a:close/>
                </a:path>
                <a:path w="1861185" h="495935">
                  <a:moveTo>
                    <a:pt x="453834" y="177800"/>
                  </a:moveTo>
                  <a:lnTo>
                    <a:pt x="363054" y="177800"/>
                  </a:lnTo>
                  <a:lnTo>
                    <a:pt x="363054" y="266700"/>
                  </a:lnTo>
                  <a:lnTo>
                    <a:pt x="453834" y="266700"/>
                  </a:lnTo>
                  <a:lnTo>
                    <a:pt x="453834" y="177800"/>
                  </a:lnTo>
                  <a:close/>
                </a:path>
                <a:path w="1861185" h="495935">
                  <a:moveTo>
                    <a:pt x="544601" y="406400"/>
                  </a:moveTo>
                  <a:lnTo>
                    <a:pt x="499211" y="406400"/>
                  </a:lnTo>
                  <a:lnTo>
                    <a:pt x="499211" y="444500"/>
                  </a:lnTo>
                  <a:lnTo>
                    <a:pt x="544601" y="444500"/>
                  </a:lnTo>
                  <a:lnTo>
                    <a:pt x="544601" y="406400"/>
                  </a:lnTo>
                  <a:close/>
                </a:path>
                <a:path w="1861185" h="495935">
                  <a:moveTo>
                    <a:pt x="544601" y="317538"/>
                  </a:moveTo>
                  <a:lnTo>
                    <a:pt x="499211" y="317538"/>
                  </a:lnTo>
                  <a:lnTo>
                    <a:pt x="499211" y="266738"/>
                  </a:lnTo>
                  <a:lnTo>
                    <a:pt x="453834" y="266738"/>
                  </a:lnTo>
                  <a:lnTo>
                    <a:pt x="453834" y="317538"/>
                  </a:lnTo>
                  <a:lnTo>
                    <a:pt x="453834" y="355600"/>
                  </a:lnTo>
                  <a:lnTo>
                    <a:pt x="408444" y="355600"/>
                  </a:lnTo>
                  <a:lnTo>
                    <a:pt x="408444" y="406400"/>
                  </a:lnTo>
                  <a:lnTo>
                    <a:pt x="499211" y="406400"/>
                  </a:lnTo>
                  <a:lnTo>
                    <a:pt x="499211" y="355638"/>
                  </a:lnTo>
                  <a:lnTo>
                    <a:pt x="544601" y="355638"/>
                  </a:lnTo>
                  <a:lnTo>
                    <a:pt x="544601" y="317538"/>
                  </a:lnTo>
                  <a:close/>
                </a:path>
                <a:path w="1861185" h="495935">
                  <a:moveTo>
                    <a:pt x="544601" y="38100"/>
                  </a:moveTo>
                  <a:lnTo>
                    <a:pt x="408444" y="38100"/>
                  </a:lnTo>
                  <a:lnTo>
                    <a:pt x="408444" y="88900"/>
                  </a:lnTo>
                  <a:lnTo>
                    <a:pt x="363054" y="88900"/>
                  </a:lnTo>
                  <a:lnTo>
                    <a:pt x="363054" y="127000"/>
                  </a:lnTo>
                  <a:lnTo>
                    <a:pt x="453834" y="127000"/>
                  </a:lnTo>
                  <a:lnTo>
                    <a:pt x="453834" y="88900"/>
                  </a:lnTo>
                  <a:lnTo>
                    <a:pt x="544601" y="88900"/>
                  </a:lnTo>
                  <a:lnTo>
                    <a:pt x="544601" y="38100"/>
                  </a:lnTo>
                  <a:close/>
                </a:path>
                <a:path w="1861185" h="495935">
                  <a:moveTo>
                    <a:pt x="635368" y="317500"/>
                  </a:moveTo>
                  <a:lnTo>
                    <a:pt x="589991" y="317500"/>
                  </a:lnTo>
                  <a:lnTo>
                    <a:pt x="589991" y="355600"/>
                  </a:lnTo>
                  <a:lnTo>
                    <a:pt x="635368" y="355600"/>
                  </a:lnTo>
                  <a:lnTo>
                    <a:pt x="635368" y="317500"/>
                  </a:lnTo>
                  <a:close/>
                </a:path>
                <a:path w="1861185" h="495935">
                  <a:moveTo>
                    <a:pt x="680758" y="406400"/>
                  </a:moveTo>
                  <a:lnTo>
                    <a:pt x="635368" y="406400"/>
                  </a:lnTo>
                  <a:lnTo>
                    <a:pt x="635368" y="444500"/>
                  </a:lnTo>
                  <a:lnTo>
                    <a:pt x="680758" y="444500"/>
                  </a:lnTo>
                  <a:lnTo>
                    <a:pt x="680758" y="406400"/>
                  </a:lnTo>
                  <a:close/>
                </a:path>
                <a:path w="1861185" h="495935">
                  <a:moveTo>
                    <a:pt x="680758" y="266700"/>
                  </a:moveTo>
                  <a:lnTo>
                    <a:pt x="635368" y="266700"/>
                  </a:lnTo>
                  <a:lnTo>
                    <a:pt x="635368" y="317500"/>
                  </a:lnTo>
                  <a:lnTo>
                    <a:pt x="680758" y="317500"/>
                  </a:lnTo>
                  <a:lnTo>
                    <a:pt x="680758" y="266700"/>
                  </a:lnTo>
                  <a:close/>
                </a:path>
                <a:path w="1861185" h="495935">
                  <a:moveTo>
                    <a:pt x="816914" y="317538"/>
                  </a:moveTo>
                  <a:lnTo>
                    <a:pt x="726135" y="317538"/>
                  </a:lnTo>
                  <a:lnTo>
                    <a:pt x="726135" y="355638"/>
                  </a:lnTo>
                  <a:lnTo>
                    <a:pt x="771525" y="355638"/>
                  </a:lnTo>
                  <a:lnTo>
                    <a:pt x="771525" y="406438"/>
                  </a:lnTo>
                  <a:lnTo>
                    <a:pt x="816914" y="406438"/>
                  </a:lnTo>
                  <a:lnTo>
                    <a:pt x="816914" y="355638"/>
                  </a:lnTo>
                  <a:lnTo>
                    <a:pt x="816914" y="317538"/>
                  </a:lnTo>
                  <a:close/>
                </a:path>
                <a:path w="1861185" h="495935">
                  <a:moveTo>
                    <a:pt x="953046" y="406400"/>
                  </a:moveTo>
                  <a:lnTo>
                    <a:pt x="907669" y="406400"/>
                  </a:lnTo>
                  <a:lnTo>
                    <a:pt x="907669" y="444500"/>
                  </a:lnTo>
                  <a:lnTo>
                    <a:pt x="953046" y="444500"/>
                  </a:lnTo>
                  <a:lnTo>
                    <a:pt x="953046" y="406400"/>
                  </a:lnTo>
                  <a:close/>
                </a:path>
                <a:path w="1861185" h="495935">
                  <a:moveTo>
                    <a:pt x="1134592" y="0"/>
                  </a:moveTo>
                  <a:lnTo>
                    <a:pt x="1043825" y="0"/>
                  </a:lnTo>
                  <a:lnTo>
                    <a:pt x="1043825" y="38100"/>
                  </a:lnTo>
                  <a:lnTo>
                    <a:pt x="907669" y="38100"/>
                  </a:lnTo>
                  <a:lnTo>
                    <a:pt x="907669" y="88900"/>
                  </a:lnTo>
                  <a:lnTo>
                    <a:pt x="1089202" y="88900"/>
                  </a:lnTo>
                  <a:lnTo>
                    <a:pt x="1089202" y="38100"/>
                  </a:lnTo>
                  <a:lnTo>
                    <a:pt x="1134592" y="38100"/>
                  </a:lnTo>
                  <a:lnTo>
                    <a:pt x="1134592" y="0"/>
                  </a:lnTo>
                  <a:close/>
                </a:path>
                <a:path w="1861185" h="495935">
                  <a:moveTo>
                    <a:pt x="1270749" y="38138"/>
                  </a:moveTo>
                  <a:lnTo>
                    <a:pt x="1134592" y="38138"/>
                  </a:lnTo>
                  <a:lnTo>
                    <a:pt x="1134592" y="88938"/>
                  </a:lnTo>
                  <a:lnTo>
                    <a:pt x="1225359" y="88938"/>
                  </a:lnTo>
                  <a:lnTo>
                    <a:pt x="1225359" y="127038"/>
                  </a:lnTo>
                  <a:lnTo>
                    <a:pt x="1270749" y="127038"/>
                  </a:lnTo>
                  <a:lnTo>
                    <a:pt x="1270749" y="88938"/>
                  </a:lnTo>
                  <a:lnTo>
                    <a:pt x="1270749" y="38138"/>
                  </a:lnTo>
                  <a:close/>
                </a:path>
                <a:path w="1861185" h="495935">
                  <a:moveTo>
                    <a:pt x="1361516" y="317500"/>
                  </a:moveTo>
                  <a:lnTo>
                    <a:pt x="1316126" y="317500"/>
                  </a:lnTo>
                  <a:lnTo>
                    <a:pt x="1316126" y="406400"/>
                  </a:lnTo>
                  <a:lnTo>
                    <a:pt x="1361516" y="406400"/>
                  </a:lnTo>
                  <a:lnTo>
                    <a:pt x="1361516" y="317500"/>
                  </a:lnTo>
                  <a:close/>
                </a:path>
                <a:path w="1861185" h="495935">
                  <a:moveTo>
                    <a:pt x="1406906" y="228638"/>
                  </a:moveTo>
                  <a:lnTo>
                    <a:pt x="1270749" y="228638"/>
                  </a:lnTo>
                  <a:lnTo>
                    <a:pt x="1270749" y="177838"/>
                  </a:lnTo>
                  <a:lnTo>
                    <a:pt x="1225359" y="177838"/>
                  </a:lnTo>
                  <a:lnTo>
                    <a:pt x="1225359" y="228638"/>
                  </a:lnTo>
                  <a:lnTo>
                    <a:pt x="1225359" y="266738"/>
                  </a:lnTo>
                  <a:lnTo>
                    <a:pt x="1225359" y="317538"/>
                  </a:lnTo>
                  <a:lnTo>
                    <a:pt x="1089202" y="317538"/>
                  </a:lnTo>
                  <a:lnTo>
                    <a:pt x="1089202" y="266738"/>
                  </a:lnTo>
                  <a:lnTo>
                    <a:pt x="1179969" y="266738"/>
                  </a:lnTo>
                  <a:lnTo>
                    <a:pt x="1179969" y="228638"/>
                  </a:lnTo>
                  <a:lnTo>
                    <a:pt x="1179969" y="177838"/>
                  </a:lnTo>
                  <a:lnTo>
                    <a:pt x="1134592" y="177838"/>
                  </a:lnTo>
                  <a:lnTo>
                    <a:pt x="1134592" y="127038"/>
                  </a:lnTo>
                  <a:lnTo>
                    <a:pt x="1134592" y="88938"/>
                  </a:lnTo>
                  <a:lnTo>
                    <a:pt x="1043825" y="88938"/>
                  </a:lnTo>
                  <a:lnTo>
                    <a:pt x="1043825" y="127038"/>
                  </a:lnTo>
                  <a:lnTo>
                    <a:pt x="998435" y="127038"/>
                  </a:lnTo>
                  <a:lnTo>
                    <a:pt x="998435" y="177838"/>
                  </a:lnTo>
                  <a:lnTo>
                    <a:pt x="907681" y="177838"/>
                  </a:lnTo>
                  <a:lnTo>
                    <a:pt x="907681" y="127038"/>
                  </a:lnTo>
                  <a:lnTo>
                    <a:pt x="907669" y="88938"/>
                  </a:lnTo>
                  <a:lnTo>
                    <a:pt x="862291" y="88938"/>
                  </a:lnTo>
                  <a:lnTo>
                    <a:pt x="862291" y="127038"/>
                  </a:lnTo>
                  <a:lnTo>
                    <a:pt x="862291" y="177838"/>
                  </a:lnTo>
                  <a:lnTo>
                    <a:pt x="816914" y="177838"/>
                  </a:lnTo>
                  <a:lnTo>
                    <a:pt x="816914" y="127038"/>
                  </a:lnTo>
                  <a:lnTo>
                    <a:pt x="862291" y="127038"/>
                  </a:lnTo>
                  <a:lnTo>
                    <a:pt x="862291" y="88938"/>
                  </a:lnTo>
                  <a:lnTo>
                    <a:pt x="862291" y="38138"/>
                  </a:lnTo>
                  <a:lnTo>
                    <a:pt x="771525" y="38138"/>
                  </a:lnTo>
                  <a:lnTo>
                    <a:pt x="771525" y="88938"/>
                  </a:lnTo>
                  <a:lnTo>
                    <a:pt x="771525" y="127038"/>
                  </a:lnTo>
                  <a:lnTo>
                    <a:pt x="726135" y="127038"/>
                  </a:lnTo>
                  <a:lnTo>
                    <a:pt x="726135" y="88938"/>
                  </a:lnTo>
                  <a:lnTo>
                    <a:pt x="635368" y="88938"/>
                  </a:lnTo>
                  <a:lnTo>
                    <a:pt x="635368" y="127038"/>
                  </a:lnTo>
                  <a:lnTo>
                    <a:pt x="635368" y="177838"/>
                  </a:lnTo>
                  <a:lnTo>
                    <a:pt x="635368" y="228600"/>
                  </a:lnTo>
                  <a:lnTo>
                    <a:pt x="589991" y="228600"/>
                  </a:lnTo>
                  <a:lnTo>
                    <a:pt x="589991" y="127038"/>
                  </a:lnTo>
                  <a:lnTo>
                    <a:pt x="635368" y="127038"/>
                  </a:lnTo>
                  <a:lnTo>
                    <a:pt x="635368" y="88938"/>
                  </a:lnTo>
                  <a:lnTo>
                    <a:pt x="499211" y="88938"/>
                  </a:lnTo>
                  <a:lnTo>
                    <a:pt x="499211" y="127038"/>
                  </a:lnTo>
                  <a:lnTo>
                    <a:pt x="544601" y="127038"/>
                  </a:lnTo>
                  <a:lnTo>
                    <a:pt x="544601" y="228600"/>
                  </a:lnTo>
                  <a:lnTo>
                    <a:pt x="499211" y="228600"/>
                  </a:lnTo>
                  <a:lnTo>
                    <a:pt x="499211" y="266700"/>
                  </a:lnTo>
                  <a:lnTo>
                    <a:pt x="635368" y="266700"/>
                  </a:lnTo>
                  <a:lnTo>
                    <a:pt x="635368" y="228638"/>
                  </a:lnTo>
                  <a:lnTo>
                    <a:pt x="771525" y="228638"/>
                  </a:lnTo>
                  <a:lnTo>
                    <a:pt x="771525" y="266738"/>
                  </a:lnTo>
                  <a:lnTo>
                    <a:pt x="816914" y="266738"/>
                  </a:lnTo>
                  <a:lnTo>
                    <a:pt x="816914" y="317538"/>
                  </a:lnTo>
                  <a:lnTo>
                    <a:pt x="862291" y="317538"/>
                  </a:lnTo>
                  <a:lnTo>
                    <a:pt x="862291" y="266738"/>
                  </a:lnTo>
                  <a:lnTo>
                    <a:pt x="862291" y="228638"/>
                  </a:lnTo>
                  <a:lnTo>
                    <a:pt x="907669" y="228638"/>
                  </a:lnTo>
                  <a:lnTo>
                    <a:pt x="907669" y="266738"/>
                  </a:lnTo>
                  <a:lnTo>
                    <a:pt x="907669" y="317538"/>
                  </a:lnTo>
                  <a:lnTo>
                    <a:pt x="953046" y="317538"/>
                  </a:lnTo>
                  <a:lnTo>
                    <a:pt x="953046" y="355600"/>
                  </a:lnTo>
                  <a:lnTo>
                    <a:pt x="998435" y="355600"/>
                  </a:lnTo>
                  <a:lnTo>
                    <a:pt x="998435" y="317500"/>
                  </a:lnTo>
                  <a:lnTo>
                    <a:pt x="953046" y="317500"/>
                  </a:lnTo>
                  <a:lnTo>
                    <a:pt x="953046" y="266738"/>
                  </a:lnTo>
                  <a:lnTo>
                    <a:pt x="998435" y="266738"/>
                  </a:lnTo>
                  <a:lnTo>
                    <a:pt x="998435" y="228638"/>
                  </a:lnTo>
                  <a:lnTo>
                    <a:pt x="1043825" y="228638"/>
                  </a:lnTo>
                  <a:lnTo>
                    <a:pt x="1043825" y="177838"/>
                  </a:lnTo>
                  <a:lnTo>
                    <a:pt x="1089202" y="177838"/>
                  </a:lnTo>
                  <a:lnTo>
                    <a:pt x="1089202" y="228638"/>
                  </a:lnTo>
                  <a:lnTo>
                    <a:pt x="1043825" y="228638"/>
                  </a:lnTo>
                  <a:lnTo>
                    <a:pt x="1043825" y="266738"/>
                  </a:lnTo>
                  <a:lnTo>
                    <a:pt x="1043825" y="317538"/>
                  </a:lnTo>
                  <a:lnTo>
                    <a:pt x="1043825" y="355600"/>
                  </a:lnTo>
                  <a:lnTo>
                    <a:pt x="998435" y="355600"/>
                  </a:lnTo>
                  <a:lnTo>
                    <a:pt x="998435" y="406400"/>
                  </a:lnTo>
                  <a:lnTo>
                    <a:pt x="1043825" y="406400"/>
                  </a:lnTo>
                  <a:lnTo>
                    <a:pt x="1043825" y="355638"/>
                  </a:lnTo>
                  <a:lnTo>
                    <a:pt x="1179969" y="355638"/>
                  </a:lnTo>
                  <a:lnTo>
                    <a:pt x="1179969" y="406400"/>
                  </a:lnTo>
                  <a:lnTo>
                    <a:pt x="1225359" y="406400"/>
                  </a:lnTo>
                  <a:lnTo>
                    <a:pt x="1225359" y="355638"/>
                  </a:lnTo>
                  <a:lnTo>
                    <a:pt x="1270749" y="355638"/>
                  </a:lnTo>
                  <a:lnTo>
                    <a:pt x="1270749" y="317538"/>
                  </a:lnTo>
                  <a:lnTo>
                    <a:pt x="1270749" y="266738"/>
                  </a:lnTo>
                  <a:lnTo>
                    <a:pt x="1361516" y="266738"/>
                  </a:lnTo>
                  <a:lnTo>
                    <a:pt x="1361516" y="317500"/>
                  </a:lnTo>
                  <a:lnTo>
                    <a:pt x="1406906" y="317500"/>
                  </a:lnTo>
                  <a:lnTo>
                    <a:pt x="1406906" y="266738"/>
                  </a:lnTo>
                  <a:lnTo>
                    <a:pt x="1406906" y="228638"/>
                  </a:lnTo>
                  <a:close/>
                </a:path>
                <a:path w="1861185" h="495935">
                  <a:moveTo>
                    <a:pt x="1406906" y="127000"/>
                  </a:moveTo>
                  <a:lnTo>
                    <a:pt x="1361516" y="127000"/>
                  </a:lnTo>
                  <a:lnTo>
                    <a:pt x="1361516" y="177800"/>
                  </a:lnTo>
                  <a:lnTo>
                    <a:pt x="1406906" y="177800"/>
                  </a:lnTo>
                  <a:lnTo>
                    <a:pt x="1406906" y="127000"/>
                  </a:lnTo>
                  <a:close/>
                </a:path>
                <a:path w="1861185" h="495935">
                  <a:moveTo>
                    <a:pt x="1452283" y="0"/>
                  </a:moveTo>
                  <a:lnTo>
                    <a:pt x="1225359" y="0"/>
                  </a:lnTo>
                  <a:lnTo>
                    <a:pt x="1225359" y="38100"/>
                  </a:lnTo>
                  <a:lnTo>
                    <a:pt x="1361516" y="38100"/>
                  </a:lnTo>
                  <a:lnTo>
                    <a:pt x="1361516" y="88900"/>
                  </a:lnTo>
                  <a:lnTo>
                    <a:pt x="1406906" y="88900"/>
                  </a:lnTo>
                  <a:lnTo>
                    <a:pt x="1406906" y="38100"/>
                  </a:lnTo>
                  <a:lnTo>
                    <a:pt x="1452283" y="38100"/>
                  </a:lnTo>
                  <a:lnTo>
                    <a:pt x="1452283" y="0"/>
                  </a:lnTo>
                  <a:close/>
                </a:path>
                <a:path w="1861185" h="495935">
                  <a:moveTo>
                    <a:pt x="1588427" y="177800"/>
                  </a:moveTo>
                  <a:lnTo>
                    <a:pt x="1543037" y="177800"/>
                  </a:lnTo>
                  <a:lnTo>
                    <a:pt x="1543037" y="228600"/>
                  </a:lnTo>
                  <a:lnTo>
                    <a:pt x="1588427" y="228600"/>
                  </a:lnTo>
                  <a:lnTo>
                    <a:pt x="1588427" y="177800"/>
                  </a:lnTo>
                  <a:close/>
                </a:path>
                <a:path w="1861185" h="495935">
                  <a:moveTo>
                    <a:pt x="1679194" y="38100"/>
                  </a:moveTo>
                  <a:lnTo>
                    <a:pt x="1588427" y="38100"/>
                  </a:lnTo>
                  <a:lnTo>
                    <a:pt x="1588427" y="88900"/>
                  </a:lnTo>
                  <a:lnTo>
                    <a:pt x="1679194" y="88900"/>
                  </a:lnTo>
                  <a:lnTo>
                    <a:pt x="1679194" y="38100"/>
                  </a:lnTo>
                  <a:close/>
                </a:path>
                <a:path w="1861185" h="495935">
                  <a:moveTo>
                    <a:pt x="1860740" y="177800"/>
                  </a:moveTo>
                  <a:lnTo>
                    <a:pt x="1815350" y="177800"/>
                  </a:lnTo>
                  <a:lnTo>
                    <a:pt x="1815350" y="228600"/>
                  </a:lnTo>
                  <a:lnTo>
                    <a:pt x="1860740" y="228600"/>
                  </a:lnTo>
                  <a:lnTo>
                    <a:pt x="1860740" y="177800"/>
                  </a:lnTo>
                  <a:close/>
                </a:path>
                <a:path w="1861185" h="495935">
                  <a:moveTo>
                    <a:pt x="1860740" y="38138"/>
                  </a:moveTo>
                  <a:lnTo>
                    <a:pt x="1815350" y="38138"/>
                  </a:lnTo>
                  <a:lnTo>
                    <a:pt x="1815350" y="88938"/>
                  </a:lnTo>
                  <a:lnTo>
                    <a:pt x="1769973" y="88938"/>
                  </a:lnTo>
                  <a:lnTo>
                    <a:pt x="1769973" y="127000"/>
                  </a:lnTo>
                  <a:lnTo>
                    <a:pt x="1724583" y="127000"/>
                  </a:lnTo>
                  <a:lnTo>
                    <a:pt x="1724583" y="88938"/>
                  </a:lnTo>
                  <a:lnTo>
                    <a:pt x="1633829" y="88938"/>
                  </a:lnTo>
                  <a:lnTo>
                    <a:pt x="1633829" y="127038"/>
                  </a:lnTo>
                  <a:lnTo>
                    <a:pt x="1633829" y="228638"/>
                  </a:lnTo>
                  <a:lnTo>
                    <a:pt x="1633829" y="266738"/>
                  </a:lnTo>
                  <a:lnTo>
                    <a:pt x="1497672" y="266738"/>
                  </a:lnTo>
                  <a:lnTo>
                    <a:pt x="1497672" y="228638"/>
                  </a:lnTo>
                  <a:lnTo>
                    <a:pt x="1497672" y="177838"/>
                  </a:lnTo>
                  <a:lnTo>
                    <a:pt x="1497672" y="127038"/>
                  </a:lnTo>
                  <a:lnTo>
                    <a:pt x="1633829" y="127038"/>
                  </a:lnTo>
                  <a:lnTo>
                    <a:pt x="1633829" y="88938"/>
                  </a:lnTo>
                  <a:lnTo>
                    <a:pt x="1543037" y="88938"/>
                  </a:lnTo>
                  <a:lnTo>
                    <a:pt x="1543037" y="38138"/>
                  </a:lnTo>
                  <a:lnTo>
                    <a:pt x="1452283" y="38138"/>
                  </a:lnTo>
                  <a:lnTo>
                    <a:pt x="1452283" y="88938"/>
                  </a:lnTo>
                  <a:lnTo>
                    <a:pt x="1452283" y="127038"/>
                  </a:lnTo>
                  <a:lnTo>
                    <a:pt x="1452283" y="177838"/>
                  </a:lnTo>
                  <a:lnTo>
                    <a:pt x="1406906" y="177838"/>
                  </a:lnTo>
                  <a:lnTo>
                    <a:pt x="1406906" y="228638"/>
                  </a:lnTo>
                  <a:lnTo>
                    <a:pt x="1452283" y="228638"/>
                  </a:lnTo>
                  <a:lnTo>
                    <a:pt x="1452283" y="266738"/>
                  </a:lnTo>
                  <a:lnTo>
                    <a:pt x="1452283" y="317500"/>
                  </a:lnTo>
                  <a:lnTo>
                    <a:pt x="1406906" y="317500"/>
                  </a:lnTo>
                  <a:lnTo>
                    <a:pt x="1406906" y="355600"/>
                  </a:lnTo>
                  <a:lnTo>
                    <a:pt x="1452283" y="355600"/>
                  </a:lnTo>
                  <a:lnTo>
                    <a:pt x="1452283" y="317538"/>
                  </a:lnTo>
                  <a:lnTo>
                    <a:pt x="1724583" y="317538"/>
                  </a:lnTo>
                  <a:lnTo>
                    <a:pt x="1724583" y="355638"/>
                  </a:lnTo>
                  <a:lnTo>
                    <a:pt x="1815350" y="355638"/>
                  </a:lnTo>
                  <a:lnTo>
                    <a:pt x="1815350" y="406438"/>
                  </a:lnTo>
                  <a:lnTo>
                    <a:pt x="1860740" y="406438"/>
                  </a:lnTo>
                  <a:lnTo>
                    <a:pt x="1860740" y="355638"/>
                  </a:lnTo>
                  <a:lnTo>
                    <a:pt x="1860740" y="317538"/>
                  </a:lnTo>
                  <a:lnTo>
                    <a:pt x="1860740" y="266738"/>
                  </a:lnTo>
                  <a:lnTo>
                    <a:pt x="1815350" y="266738"/>
                  </a:lnTo>
                  <a:lnTo>
                    <a:pt x="1815350" y="317538"/>
                  </a:lnTo>
                  <a:lnTo>
                    <a:pt x="1769973" y="317538"/>
                  </a:lnTo>
                  <a:lnTo>
                    <a:pt x="1769973" y="266738"/>
                  </a:lnTo>
                  <a:lnTo>
                    <a:pt x="1724583" y="266738"/>
                  </a:lnTo>
                  <a:lnTo>
                    <a:pt x="1724583" y="228638"/>
                  </a:lnTo>
                  <a:lnTo>
                    <a:pt x="1679194" y="228638"/>
                  </a:lnTo>
                  <a:lnTo>
                    <a:pt x="1679194" y="127038"/>
                  </a:lnTo>
                  <a:lnTo>
                    <a:pt x="1724583" y="127038"/>
                  </a:lnTo>
                  <a:lnTo>
                    <a:pt x="1724583" y="177800"/>
                  </a:lnTo>
                  <a:lnTo>
                    <a:pt x="1815350" y="177800"/>
                  </a:lnTo>
                  <a:lnTo>
                    <a:pt x="1815350" y="127038"/>
                  </a:lnTo>
                  <a:lnTo>
                    <a:pt x="1860740" y="127038"/>
                  </a:lnTo>
                  <a:lnTo>
                    <a:pt x="1860740" y="88938"/>
                  </a:lnTo>
                  <a:lnTo>
                    <a:pt x="1860740" y="3813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3679240" y="4234218"/>
              <a:ext cx="1043940" cy="89535"/>
            </a:xfrm>
            <a:custGeom>
              <a:avLst/>
              <a:gdLst/>
              <a:ahLst/>
              <a:cxnLst/>
              <a:rect l="l" t="t" r="r" b="b"/>
              <a:pathLst>
                <a:path w="1043939" h="89535">
                  <a:moveTo>
                    <a:pt x="317690" y="38100"/>
                  </a:moveTo>
                  <a:lnTo>
                    <a:pt x="0" y="38100"/>
                  </a:lnTo>
                  <a:lnTo>
                    <a:pt x="0" y="88900"/>
                  </a:lnTo>
                  <a:lnTo>
                    <a:pt x="317690" y="88900"/>
                  </a:lnTo>
                  <a:lnTo>
                    <a:pt x="317690" y="38100"/>
                  </a:lnTo>
                  <a:close/>
                </a:path>
                <a:path w="1043939" h="89535">
                  <a:moveTo>
                    <a:pt x="635381" y="38100"/>
                  </a:moveTo>
                  <a:lnTo>
                    <a:pt x="544601" y="38100"/>
                  </a:lnTo>
                  <a:lnTo>
                    <a:pt x="544601" y="0"/>
                  </a:lnTo>
                  <a:lnTo>
                    <a:pt x="499224" y="0"/>
                  </a:lnTo>
                  <a:lnTo>
                    <a:pt x="499224" y="38100"/>
                  </a:lnTo>
                  <a:lnTo>
                    <a:pt x="363080" y="38100"/>
                  </a:lnTo>
                  <a:lnTo>
                    <a:pt x="363080" y="88900"/>
                  </a:lnTo>
                  <a:lnTo>
                    <a:pt x="635381" y="88900"/>
                  </a:lnTo>
                  <a:lnTo>
                    <a:pt x="635381" y="38100"/>
                  </a:lnTo>
                  <a:close/>
                </a:path>
                <a:path w="1043939" h="89535">
                  <a:moveTo>
                    <a:pt x="680758" y="0"/>
                  </a:moveTo>
                  <a:lnTo>
                    <a:pt x="635381" y="0"/>
                  </a:lnTo>
                  <a:lnTo>
                    <a:pt x="635381" y="38100"/>
                  </a:lnTo>
                  <a:lnTo>
                    <a:pt x="680758" y="38100"/>
                  </a:lnTo>
                  <a:lnTo>
                    <a:pt x="680758" y="0"/>
                  </a:lnTo>
                  <a:close/>
                </a:path>
                <a:path w="1043939" h="89535">
                  <a:moveTo>
                    <a:pt x="816914" y="38138"/>
                  </a:moveTo>
                  <a:lnTo>
                    <a:pt x="771525" y="38138"/>
                  </a:lnTo>
                  <a:lnTo>
                    <a:pt x="771525" y="38"/>
                  </a:lnTo>
                  <a:lnTo>
                    <a:pt x="726147" y="38"/>
                  </a:lnTo>
                  <a:lnTo>
                    <a:pt x="726147" y="38138"/>
                  </a:lnTo>
                  <a:lnTo>
                    <a:pt x="726147" y="88938"/>
                  </a:lnTo>
                  <a:lnTo>
                    <a:pt x="816914" y="88938"/>
                  </a:lnTo>
                  <a:lnTo>
                    <a:pt x="816914" y="38138"/>
                  </a:lnTo>
                  <a:close/>
                </a:path>
                <a:path w="1043939" h="89535">
                  <a:moveTo>
                    <a:pt x="862304" y="0"/>
                  </a:moveTo>
                  <a:lnTo>
                    <a:pt x="816914" y="0"/>
                  </a:lnTo>
                  <a:lnTo>
                    <a:pt x="816914" y="38100"/>
                  </a:lnTo>
                  <a:lnTo>
                    <a:pt x="862304" y="38100"/>
                  </a:lnTo>
                  <a:lnTo>
                    <a:pt x="862304" y="0"/>
                  </a:lnTo>
                  <a:close/>
                </a:path>
                <a:path w="1043939" h="89535">
                  <a:moveTo>
                    <a:pt x="1043838" y="38"/>
                  </a:moveTo>
                  <a:lnTo>
                    <a:pt x="998461" y="38"/>
                  </a:lnTo>
                  <a:lnTo>
                    <a:pt x="998461" y="38138"/>
                  </a:lnTo>
                  <a:lnTo>
                    <a:pt x="907681" y="38138"/>
                  </a:lnTo>
                  <a:lnTo>
                    <a:pt x="907681" y="88938"/>
                  </a:lnTo>
                  <a:lnTo>
                    <a:pt x="1043838" y="88938"/>
                  </a:lnTo>
                  <a:lnTo>
                    <a:pt x="1043838" y="38138"/>
                  </a:lnTo>
                  <a:lnTo>
                    <a:pt x="1043838" y="3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7" name="object 17"/>
          <p:cNvGrpSpPr/>
          <p:nvPr/>
        </p:nvGrpSpPr>
        <p:grpSpPr>
          <a:xfrm>
            <a:off x="5787364" y="2483980"/>
            <a:ext cx="4182110" cy="1021715"/>
            <a:chOff x="5787364" y="2483980"/>
            <a:chExt cx="4182110" cy="1021715"/>
          </a:xfrm>
        </p:grpSpPr>
        <p:sp>
          <p:nvSpPr>
            <p:cNvPr id="18" name="object 18"/>
            <p:cNvSpPr/>
            <p:nvPr/>
          </p:nvSpPr>
          <p:spPr>
            <a:xfrm>
              <a:off x="5787364" y="2483980"/>
              <a:ext cx="4182110" cy="1021715"/>
            </a:xfrm>
            <a:custGeom>
              <a:avLst/>
              <a:gdLst/>
              <a:ahLst/>
              <a:cxnLst/>
              <a:rect l="l" t="t" r="r" b="b"/>
              <a:pathLst>
                <a:path w="4182109" h="1021714">
                  <a:moveTo>
                    <a:pt x="2322042" y="0"/>
                  </a:moveTo>
                  <a:lnTo>
                    <a:pt x="12" y="0"/>
                  </a:lnTo>
                  <a:lnTo>
                    <a:pt x="12" y="494690"/>
                  </a:lnTo>
                  <a:lnTo>
                    <a:pt x="2322042" y="494690"/>
                  </a:lnTo>
                  <a:lnTo>
                    <a:pt x="2322042" y="0"/>
                  </a:lnTo>
                  <a:close/>
                </a:path>
                <a:path w="4182109" h="1021714">
                  <a:moveTo>
                    <a:pt x="4181729" y="526973"/>
                  </a:moveTo>
                  <a:lnTo>
                    <a:pt x="0" y="526973"/>
                  </a:lnTo>
                  <a:lnTo>
                    <a:pt x="0" y="1021664"/>
                  </a:lnTo>
                  <a:lnTo>
                    <a:pt x="4181729" y="1021664"/>
                  </a:lnTo>
                  <a:lnTo>
                    <a:pt x="4181729" y="526973"/>
                  </a:lnTo>
                  <a:close/>
                </a:path>
              </a:pathLst>
            </a:custGeom>
            <a:solidFill>
              <a:srgbClr val="035A8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5886386" y="2601353"/>
              <a:ext cx="3942079" cy="786130"/>
            </a:xfrm>
            <a:custGeom>
              <a:avLst/>
              <a:gdLst/>
              <a:ahLst/>
              <a:cxnLst/>
              <a:rect l="l" t="t" r="r" b="b"/>
              <a:pathLst>
                <a:path w="3942079" h="786129">
                  <a:moveTo>
                    <a:pt x="290931" y="544195"/>
                  </a:moveTo>
                  <a:lnTo>
                    <a:pt x="207556" y="544195"/>
                  </a:lnTo>
                  <a:lnTo>
                    <a:pt x="159918" y="692213"/>
                  </a:lnTo>
                  <a:lnTo>
                    <a:pt x="153111" y="692213"/>
                  </a:lnTo>
                  <a:lnTo>
                    <a:pt x="135039" y="636066"/>
                  </a:lnTo>
                  <a:lnTo>
                    <a:pt x="105473" y="544195"/>
                  </a:lnTo>
                  <a:lnTo>
                    <a:pt x="22110" y="544195"/>
                  </a:lnTo>
                  <a:lnTo>
                    <a:pt x="22110" y="782383"/>
                  </a:lnTo>
                  <a:lnTo>
                    <a:pt x="76555" y="782383"/>
                  </a:lnTo>
                  <a:lnTo>
                    <a:pt x="76555" y="636066"/>
                  </a:lnTo>
                  <a:lnTo>
                    <a:pt x="83362" y="636066"/>
                  </a:lnTo>
                  <a:lnTo>
                    <a:pt x="131000" y="782383"/>
                  </a:lnTo>
                  <a:lnTo>
                    <a:pt x="182041" y="782383"/>
                  </a:lnTo>
                  <a:lnTo>
                    <a:pt x="211404" y="692213"/>
                  </a:lnTo>
                  <a:lnTo>
                    <a:pt x="229679" y="636066"/>
                  </a:lnTo>
                  <a:lnTo>
                    <a:pt x="236486" y="636066"/>
                  </a:lnTo>
                  <a:lnTo>
                    <a:pt x="236486" y="782383"/>
                  </a:lnTo>
                  <a:lnTo>
                    <a:pt x="290931" y="782383"/>
                  </a:lnTo>
                  <a:lnTo>
                    <a:pt x="290931" y="636066"/>
                  </a:lnTo>
                  <a:lnTo>
                    <a:pt x="290931" y="544195"/>
                  </a:lnTo>
                  <a:close/>
                </a:path>
                <a:path w="3942079" h="786129">
                  <a:moveTo>
                    <a:pt x="333463" y="3403"/>
                  </a:moveTo>
                  <a:lnTo>
                    <a:pt x="273913" y="3403"/>
                  </a:lnTo>
                  <a:lnTo>
                    <a:pt x="239890" y="148018"/>
                  </a:lnTo>
                  <a:lnTo>
                    <a:pt x="233083" y="148018"/>
                  </a:lnTo>
                  <a:lnTo>
                    <a:pt x="220306" y="98679"/>
                  </a:lnTo>
                  <a:lnTo>
                    <a:pt x="195656" y="3403"/>
                  </a:lnTo>
                  <a:lnTo>
                    <a:pt x="137807" y="3403"/>
                  </a:lnTo>
                  <a:lnTo>
                    <a:pt x="100380" y="148018"/>
                  </a:lnTo>
                  <a:lnTo>
                    <a:pt x="93573" y="148018"/>
                  </a:lnTo>
                  <a:lnTo>
                    <a:pt x="59537" y="3403"/>
                  </a:lnTo>
                  <a:lnTo>
                    <a:pt x="0" y="3403"/>
                  </a:lnTo>
                  <a:lnTo>
                    <a:pt x="57835" y="241592"/>
                  </a:lnTo>
                  <a:lnTo>
                    <a:pt x="127596" y="241592"/>
                  </a:lnTo>
                  <a:lnTo>
                    <a:pt x="150990" y="148018"/>
                  </a:lnTo>
                  <a:lnTo>
                    <a:pt x="163322" y="98679"/>
                  </a:lnTo>
                  <a:lnTo>
                    <a:pt x="170129" y="98679"/>
                  </a:lnTo>
                  <a:lnTo>
                    <a:pt x="205854" y="241592"/>
                  </a:lnTo>
                  <a:lnTo>
                    <a:pt x="275615" y="241592"/>
                  </a:lnTo>
                  <a:lnTo>
                    <a:pt x="298335" y="148018"/>
                  </a:lnTo>
                  <a:lnTo>
                    <a:pt x="333463" y="3403"/>
                  </a:lnTo>
                  <a:close/>
                </a:path>
                <a:path w="3942079" h="786129">
                  <a:moveTo>
                    <a:pt x="498487" y="544195"/>
                  </a:moveTo>
                  <a:lnTo>
                    <a:pt x="335165" y="544195"/>
                  </a:lnTo>
                  <a:lnTo>
                    <a:pt x="335165" y="782383"/>
                  </a:lnTo>
                  <a:lnTo>
                    <a:pt x="498487" y="782383"/>
                  </a:lnTo>
                  <a:lnTo>
                    <a:pt x="498487" y="733044"/>
                  </a:lnTo>
                  <a:lnTo>
                    <a:pt x="389597" y="733044"/>
                  </a:lnTo>
                  <a:lnTo>
                    <a:pt x="389597" y="687108"/>
                  </a:lnTo>
                  <a:lnTo>
                    <a:pt x="491680" y="687108"/>
                  </a:lnTo>
                  <a:lnTo>
                    <a:pt x="491680" y="639470"/>
                  </a:lnTo>
                  <a:lnTo>
                    <a:pt x="389597" y="639470"/>
                  </a:lnTo>
                  <a:lnTo>
                    <a:pt x="389597" y="593534"/>
                  </a:lnTo>
                  <a:lnTo>
                    <a:pt x="498487" y="593534"/>
                  </a:lnTo>
                  <a:lnTo>
                    <a:pt x="498487" y="544195"/>
                  </a:lnTo>
                  <a:close/>
                </a:path>
                <a:path w="3942079" h="786129">
                  <a:moveTo>
                    <a:pt x="552932" y="241592"/>
                  </a:moveTo>
                  <a:lnTo>
                    <a:pt x="483400" y="165036"/>
                  </a:lnTo>
                  <a:lnTo>
                    <a:pt x="482155" y="163664"/>
                  </a:lnTo>
                  <a:lnTo>
                    <a:pt x="506793" y="156616"/>
                  </a:lnTo>
                  <a:lnTo>
                    <a:pt x="527151" y="140144"/>
                  </a:lnTo>
                  <a:lnTo>
                    <a:pt x="541007" y="115963"/>
                  </a:lnTo>
                  <a:lnTo>
                    <a:pt x="541058" y="115697"/>
                  </a:lnTo>
                  <a:lnTo>
                    <a:pt x="546125" y="85750"/>
                  </a:lnTo>
                  <a:lnTo>
                    <a:pt x="540816" y="54444"/>
                  </a:lnTo>
                  <a:lnTo>
                    <a:pt x="540410" y="52070"/>
                  </a:lnTo>
                  <a:lnTo>
                    <a:pt x="524395" y="26073"/>
                  </a:lnTo>
                  <a:lnTo>
                    <a:pt x="499757" y="9334"/>
                  </a:lnTo>
                  <a:lnTo>
                    <a:pt x="491680" y="7823"/>
                  </a:lnTo>
                  <a:lnTo>
                    <a:pt x="491680" y="85064"/>
                  </a:lnTo>
                  <a:lnTo>
                    <a:pt x="489585" y="97459"/>
                  </a:lnTo>
                  <a:lnTo>
                    <a:pt x="483895" y="107149"/>
                  </a:lnTo>
                  <a:lnTo>
                    <a:pt x="475462" y="113449"/>
                  </a:lnTo>
                  <a:lnTo>
                    <a:pt x="465137" y="115697"/>
                  </a:lnTo>
                  <a:lnTo>
                    <a:pt x="410019" y="115697"/>
                  </a:lnTo>
                  <a:lnTo>
                    <a:pt x="410019" y="54444"/>
                  </a:lnTo>
                  <a:lnTo>
                    <a:pt x="465137" y="54444"/>
                  </a:lnTo>
                  <a:lnTo>
                    <a:pt x="475462" y="56692"/>
                  </a:lnTo>
                  <a:lnTo>
                    <a:pt x="483895" y="62992"/>
                  </a:lnTo>
                  <a:lnTo>
                    <a:pt x="489585" y="72669"/>
                  </a:lnTo>
                  <a:lnTo>
                    <a:pt x="491680" y="85064"/>
                  </a:lnTo>
                  <a:lnTo>
                    <a:pt x="491680" y="7823"/>
                  </a:lnTo>
                  <a:lnTo>
                    <a:pt x="468210" y="3403"/>
                  </a:lnTo>
                  <a:lnTo>
                    <a:pt x="355574" y="3403"/>
                  </a:lnTo>
                  <a:lnTo>
                    <a:pt x="355574" y="241592"/>
                  </a:lnTo>
                  <a:lnTo>
                    <a:pt x="410019" y="241592"/>
                  </a:lnTo>
                  <a:lnTo>
                    <a:pt x="410019" y="165036"/>
                  </a:lnTo>
                  <a:lnTo>
                    <a:pt x="418528" y="165036"/>
                  </a:lnTo>
                  <a:lnTo>
                    <a:pt x="485216" y="241592"/>
                  </a:lnTo>
                  <a:lnTo>
                    <a:pt x="552932" y="241592"/>
                  </a:lnTo>
                  <a:close/>
                </a:path>
                <a:path w="3942079" h="786129">
                  <a:moveTo>
                    <a:pt x="637997" y="3403"/>
                  </a:moveTo>
                  <a:lnTo>
                    <a:pt x="583552" y="3403"/>
                  </a:lnTo>
                  <a:lnTo>
                    <a:pt x="583552" y="241592"/>
                  </a:lnTo>
                  <a:lnTo>
                    <a:pt x="637997" y="241592"/>
                  </a:lnTo>
                  <a:lnTo>
                    <a:pt x="637997" y="3403"/>
                  </a:lnTo>
                  <a:close/>
                </a:path>
                <a:path w="3942079" h="786129">
                  <a:moveTo>
                    <a:pt x="804735" y="544195"/>
                  </a:moveTo>
                  <a:lnTo>
                    <a:pt x="721360" y="544195"/>
                  </a:lnTo>
                  <a:lnTo>
                    <a:pt x="673722" y="692213"/>
                  </a:lnTo>
                  <a:lnTo>
                    <a:pt x="666927" y="692213"/>
                  </a:lnTo>
                  <a:lnTo>
                    <a:pt x="648855" y="636066"/>
                  </a:lnTo>
                  <a:lnTo>
                    <a:pt x="619290" y="544195"/>
                  </a:lnTo>
                  <a:lnTo>
                    <a:pt x="535914" y="544195"/>
                  </a:lnTo>
                  <a:lnTo>
                    <a:pt x="535914" y="782383"/>
                  </a:lnTo>
                  <a:lnTo>
                    <a:pt x="590359" y="782383"/>
                  </a:lnTo>
                  <a:lnTo>
                    <a:pt x="590359" y="636066"/>
                  </a:lnTo>
                  <a:lnTo>
                    <a:pt x="597166" y="636066"/>
                  </a:lnTo>
                  <a:lnTo>
                    <a:pt x="644804" y="782383"/>
                  </a:lnTo>
                  <a:lnTo>
                    <a:pt x="695845" y="782383"/>
                  </a:lnTo>
                  <a:lnTo>
                    <a:pt x="725208" y="692213"/>
                  </a:lnTo>
                  <a:lnTo>
                    <a:pt x="743483" y="636066"/>
                  </a:lnTo>
                  <a:lnTo>
                    <a:pt x="750290" y="636066"/>
                  </a:lnTo>
                  <a:lnTo>
                    <a:pt x="750290" y="782383"/>
                  </a:lnTo>
                  <a:lnTo>
                    <a:pt x="804735" y="782383"/>
                  </a:lnTo>
                  <a:lnTo>
                    <a:pt x="804735" y="636066"/>
                  </a:lnTo>
                  <a:lnTo>
                    <a:pt x="804735" y="544195"/>
                  </a:lnTo>
                  <a:close/>
                </a:path>
                <a:path w="3942079" h="786129">
                  <a:moveTo>
                    <a:pt x="852360" y="3403"/>
                  </a:moveTo>
                  <a:lnTo>
                    <a:pt x="665213" y="3403"/>
                  </a:lnTo>
                  <a:lnTo>
                    <a:pt x="665213" y="56146"/>
                  </a:lnTo>
                  <a:lnTo>
                    <a:pt x="731570" y="56146"/>
                  </a:lnTo>
                  <a:lnTo>
                    <a:pt x="731570" y="241592"/>
                  </a:lnTo>
                  <a:lnTo>
                    <a:pt x="786015" y="241592"/>
                  </a:lnTo>
                  <a:lnTo>
                    <a:pt x="786015" y="56146"/>
                  </a:lnTo>
                  <a:lnTo>
                    <a:pt x="852360" y="56146"/>
                  </a:lnTo>
                  <a:lnTo>
                    <a:pt x="852360" y="3403"/>
                  </a:lnTo>
                  <a:close/>
                </a:path>
                <a:path w="3942079" h="786129">
                  <a:moveTo>
                    <a:pt x="1037818" y="716026"/>
                  </a:moveTo>
                  <a:lnTo>
                    <a:pt x="1035062" y="697738"/>
                  </a:lnTo>
                  <a:lnTo>
                    <a:pt x="1030185" y="687108"/>
                  </a:lnTo>
                  <a:lnTo>
                    <a:pt x="1028077" y="682510"/>
                  </a:lnTo>
                  <a:lnTo>
                    <a:pt x="1018717" y="670852"/>
                  </a:lnTo>
                  <a:lnTo>
                    <a:pt x="1008888" y="663282"/>
                  </a:lnTo>
                  <a:lnTo>
                    <a:pt x="1008888" y="661581"/>
                  </a:lnTo>
                  <a:lnTo>
                    <a:pt x="1031951" y="628129"/>
                  </a:lnTo>
                  <a:lnTo>
                    <a:pt x="1034415" y="610539"/>
                  </a:lnTo>
                  <a:lnTo>
                    <a:pt x="1030986" y="591832"/>
                  </a:lnTo>
                  <a:lnTo>
                    <a:pt x="1029500" y="583666"/>
                  </a:lnTo>
                  <a:lnTo>
                    <a:pt x="1015479" y="562686"/>
                  </a:lnTo>
                  <a:lnTo>
                    <a:pt x="993495" y="549059"/>
                  </a:lnTo>
                  <a:lnTo>
                    <a:pt x="983373" y="547357"/>
                  </a:lnTo>
                  <a:lnTo>
                    <a:pt x="983373" y="710920"/>
                  </a:lnTo>
                  <a:lnTo>
                    <a:pt x="981570" y="720382"/>
                  </a:lnTo>
                  <a:lnTo>
                    <a:pt x="976566" y="727938"/>
                  </a:lnTo>
                  <a:lnTo>
                    <a:pt x="969010" y="732929"/>
                  </a:lnTo>
                  <a:lnTo>
                    <a:pt x="959548" y="734745"/>
                  </a:lnTo>
                  <a:lnTo>
                    <a:pt x="903414" y="734745"/>
                  </a:lnTo>
                  <a:lnTo>
                    <a:pt x="903414" y="687108"/>
                  </a:lnTo>
                  <a:lnTo>
                    <a:pt x="959548" y="687108"/>
                  </a:lnTo>
                  <a:lnTo>
                    <a:pt x="969010" y="688911"/>
                  </a:lnTo>
                  <a:lnTo>
                    <a:pt x="976566" y="693915"/>
                  </a:lnTo>
                  <a:lnTo>
                    <a:pt x="981570" y="701459"/>
                  </a:lnTo>
                  <a:lnTo>
                    <a:pt x="983373" y="710920"/>
                  </a:lnTo>
                  <a:lnTo>
                    <a:pt x="983373" y="547357"/>
                  </a:lnTo>
                  <a:lnTo>
                    <a:pt x="979970" y="546785"/>
                  </a:lnTo>
                  <a:lnTo>
                    <a:pt x="979970" y="615645"/>
                  </a:lnTo>
                  <a:lnTo>
                    <a:pt x="978166" y="625106"/>
                  </a:lnTo>
                  <a:lnTo>
                    <a:pt x="973162" y="632663"/>
                  </a:lnTo>
                  <a:lnTo>
                    <a:pt x="965619" y="637654"/>
                  </a:lnTo>
                  <a:lnTo>
                    <a:pt x="956157" y="639470"/>
                  </a:lnTo>
                  <a:lnTo>
                    <a:pt x="903414" y="639470"/>
                  </a:lnTo>
                  <a:lnTo>
                    <a:pt x="903414" y="591832"/>
                  </a:lnTo>
                  <a:lnTo>
                    <a:pt x="956157" y="591832"/>
                  </a:lnTo>
                  <a:lnTo>
                    <a:pt x="965619" y="593636"/>
                  </a:lnTo>
                  <a:lnTo>
                    <a:pt x="973162" y="598639"/>
                  </a:lnTo>
                  <a:lnTo>
                    <a:pt x="978166" y="606183"/>
                  </a:lnTo>
                  <a:lnTo>
                    <a:pt x="979970" y="615645"/>
                  </a:lnTo>
                  <a:lnTo>
                    <a:pt x="979970" y="546785"/>
                  </a:lnTo>
                  <a:lnTo>
                    <a:pt x="964653" y="544195"/>
                  </a:lnTo>
                  <a:lnTo>
                    <a:pt x="848969" y="544195"/>
                  </a:lnTo>
                  <a:lnTo>
                    <a:pt x="848969" y="782383"/>
                  </a:lnTo>
                  <a:lnTo>
                    <a:pt x="968057" y="782383"/>
                  </a:lnTo>
                  <a:lnTo>
                    <a:pt x="996899" y="777519"/>
                  </a:lnTo>
                  <a:lnTo>
                    <a:pt x="1018882" y="763879"/>
                  </a:lnTo>
                  <a:lnTo>
                    <a:pt x="1032903" y="742899"/>
                  </a:lnTo>
                  <a:lnTo>
                    <a:pt x="1034389" y="734745"/>
                  </a:lnTo>
                  <a:lnTo>
                    <a:pt x="1037818" y="716026"/>
                  </a:lnTo>
                  <a:close/>
                </a:path>
                <a:path w="3942079" h="786129">
                  <a:moveTo>
                    <a:pt x="1042924" y="3403"/>
                  </a:moveTo>
                  <a:lnTo>
                    <a:pt x="879589" y="3403"/>
                  </a:lnTo>
                  <a:lnTo>
                    <a:pt x="879589" y="241592"/>
                  </a:lnTo>
                  <a:lnTo>
                    <a:pt x="1042924" y="241592"/>
                  </a:lnTo>
                  <a:lnTo>
                    <a:pt x="1042924" y="192252"/>
                  </a:lnTo>
                  <a:lnTo>
                    <a:pt x="934034" y="192252"/>
                  </a:lnTo>
                  <a:lnTo>
                    <a:pt x="934034" y="146316"/>
                  </a:lnTo>
                  <a:lnTo>
                    <a:pt x="1036116" y="146316"/>
                  </a:lnTo>
                  <a:lnTo>
                    <a:pt x="1036116" y="98679"/>
                  </a:lnTo>
                  <a:lnTo>
                    <a:pt x="934034" y="98679"/>
                  </a:lnTo>
                  <a:lnTo>
                    <a:pt x="934034" y="52743"/>
                  </a:lnTo>
                  <a:lnTo>
                    <a:pt x="1042924" y="52743"/>
                  </a:lnTo>
                  <a:lnTo>
                    <a:pt x="1042924" y="3403"/>
                  </a:lnTo>
                  <a:close/>
                </a:path>
                <a:path w="3942079" h="786129">
                  <a:moveTo>
                    <a:pt x="1236878" y="544195"/>
                  </a:moveTo>
                  <a:lnTo>
                    <a:pt x="1073543" y="544195"/>
                  </a:lnTo>
                  <a:lnTo>
                    <a:pt x="1073543" y="782383"/>
                  </a:lnTo>
                  <a:lnTo>
                    <a:pt x="1236878" y="782383"/>
                  </a:lnTo>
                  <a:lnTo>
                    <a:pt x="1236878" y="733044"/>
                  </a:lnTo>
                  <a:lnTo>
                    <a:pt x="1127988" y="733044"/>
                  </a:lnTo>
                  <a:lnTo>
                    <a:pt x="1127988" y="687108"/>
                  </a:lnTo>
                  <a:lnTo>
                    <a:pt x="1230071" y="687108"/>
                  </a:lnTo>
                  <a:lnTo>
                    <a:pt x="1230071" y="639470"/>
                  </a:lnTo>
                  <a:lnTo>
                    <a:pt x="1127988" y="639470"/>
                  </a:lnTo>
                  <a:lnTo>
                    <a:pt x="1127988" y="593534"/>
                  </a:lnTo>
                  <a:lnTo>
                    <a:pt x="1236878" y="593534"/>
                  </a:lnTo>
                  <a:lnTo>
                    <a:pt x="1236878" y="544195"/>
                  </a:lnTo>
                  <a:close/>
                </a:path>
                <a:path w="3942079" h="786129">
                  <a:moveTo>
                    <a:pt x="1361071" y="3403"/>
                  </a:moveTo>
                  <a:lnTo>
                    <a:pt x="1299819" y="3403"/>
                  </a:lnTo>
                  <a:lnTo>
                    <a:pt x="1250480" y="98679"/>
                  </a:lnTo>
                  <a:lnTo>
                    <a:pt x="1243672" y="98679"/>
                  </a:lnTo>
                  <a:lnTo>
                    <a:pt x="1194333" y="3403"/>
                  </a:lnTo>
                  <a:lnTo>
                    <a:pt x="1133081" y="3403"/>
                  </a:lnTo>
                  <a:lnTo>
                    <a:pt x="1219860" y="165036"/>
                  </a:lnTo>
                  <a:lnTo>
                    <a:pt x="1219860" y="241592"/>
                  </a:lnTo>
                  <a:lnTo>
                    <a:pt x="1274305" y="241592"/>
                  </a:lnTo>
                  <a:lnTo>
                    <a:pt x="1274305" y="165036"/>
                  </a:lnTo>
                  <a:lnTo>
                    <a:pt x="1309928" y="98679"/>
                  </a:lnTo>
                  <a:lnTo>
                    <a:pt x="1361071" y="3403"/>
                  </a:lnTo>
                  <a:close/>
                </a:path>
                <a:path w="3942079" h="786129">
                  <a:moveTo>
                    <a:pt x="1471663" y="782383"/>
                  </a:moveTo>
                  <a:lnTo>
                    <a:pt x="1402130" y="705827"/>
                  </a:lnTo>
                  <a:lnTo>
                    <a:pt x="1400886" y="704456"/>
                  </a:lnTo>
                  <a:lnTo>
                    <a:pt x="1425524" y="697407"/>
                  </a:lnTo>
                  <a:lnTo>
                    <a:pt x="1445882" y="680935"/>
                  </a:lnTo>
                  <a:lnTo>
                    <a:pt x="1459738" y="656755"/>
                  </a:lnTo>
                  <a:lnTo>
                    <a:pt x="1459788" y="656488"/>
                  </a:lnTo>
                  <a:lnTo>
                    <a:pt x="1464856" y="626541"/>
                  </a:lnTo>
                  <a:lnTo>
                    <a:pt x="1459547" y="595236"/>
                  </a:lnTo>
                  <a:lnTo>
                    <a:pt x="1459141" y="592861"/>
                  </a:lnTo>
                  <a:lnTo>
                    <a:pt x="1443113" y="566864"/>
                  </a:lnTo>
                  <a:lnTo>
                    <a:pt x="1418488" y="550125"/>
                  </a:lnTo>
                  <a:lnTo>
                    <a:pt x="1410411" y="548614"/>
                  </a:lnTo>
                  <a:lnTo>
                    <a:pt x="1410411" y="625856"/>
                  </a:lnTo>
                  <a:lnTo>
                    <a:pt x="1408315" y="638251"/>
                  </a:lnTo>
                  <a:lnTo>
                    <a:pt x="1402626" y="647928"/>
                  </a:lnTo>
                  <a:lnTo>
                    <a:pt x="1394180" y="654240"/>
                  </a:lnTo>
                  <a:lnTo>
                    <a:pt x="1383868" y="656488"/>
                  </a:lnTo>
                  <a:lnTo>
                    <a:pt x="1328750" y="656488"/>
                  </a:lnTo>
                  <a:lnTo>
                    <a:pt x="1328750" y="595236"/>
                  </a:lnTo>
                  <a:lnTo>
                    <a:pt x="1383868" y="595236"/>
                  </a:lnTo>
                  <a:lnTo>
                    <a:pt x="1394180" y="597484"/>
                  </a:lnTo>
                  <a:lnTo>
                    <a:pt x="1402626" y="603783"/>
                  </a:lnTo>
                  <a:lnTo>
                    <a:pt x="1408315" y="613460"/>
                  </a:lnTo>
                  <a:lnTo>
                    <a:pt x="1410411" y="625856"/>
                  </a:lnTo>
                  <a:lnTo>
                    <a:pt x="1410411" y="548614"/>
                  </a:lnTo>
                  <a:lnTo>
                    <a:pt x="1386928" y="544195"/>
                  </a:lnTo>
                  <a:lnTo>
                    <a:pt x="1274305" y="544195"/>
                  </a:lnTo>
                  <a:lnTo>
                    <a:pt x="1274305" y="782383"/>
                  </a:lnTo>
                  <a:lnTo>
                    <a:pt x="1328750" y="782383"/>
                  </a:lnTo>
                  <a:lnTo>
                    <a:pt x="1328750" y="705827"/>
                  </a:lnTo>
                  <a:lnTo>
                    <a:pt x="1337246" y="705827"/>
                  </a:lnTo>
                  <a:lnTo>
                    <a:pt x="1403946" y="782383"/>
                  </a:lnTo>
                  <a:lnTo>
                    <a:pt x="1471663" y="782383"/>
                  </a:lnTo>
                  <a:close/>
                </a:path>
                <a:path w="3942079" h="786129">
                  <a:moveTo>
                    <a:pt x="1590751" y="122491"/>
                  </a:moveTo>
                  <a:lnTo>
                    <a:pt x="1581759" y="73215"/>
                  </a:lnTo>
                  <a:lnTo>
                    <a:pt x="1568767" y="52743"/>
                  </a:lnTo>
                  <a:lnTo>
                    <a:pt x="1557147" y="34455"/>
                  </a:lnTo>
                  <a:lnTo>
                    <a:pt x="1536319" y="20078"/>
                  </a:lnTo>
                  <a:lnTo>
                    <a:pt x="1536319" y="122491"/>
                  </a:lnTo>
                  <a:lnTo>
                    <a:pt x="1531531" y="151345"/>
                  </a:lnTo>
                  <a:lnTo>
                    <a:pt x="1518450" y="173329"/>
                  </a:lnTo>
                  <a:lnTo>
                    <a:pt x="1498993" y="187337"/>
                  </a:lnTo>
                  <a:lnTo>
                    <a:pt x="1475066" y="192252"/>
                  </a:lnTo>
                  <a:lnTo>
                    <a:pt x="1451140" y="187337"/>
                  </a:lnTo>
                  <a:lnTo>
                    <a:pt x="1431683" y="173329"/>
                  </a:lnTo>
                  <a:lnTo>
                    <a:pt x="1418602" y="151345"/>
                  </a:lnTo>
                  <a:lnTo>
                    <a:pt x="1413814" y="122491"/>
                  </a:lnTo>
                  <a:lnTo>
                    <a:pt x="1418602" y="93649"/>
                  </a:lnTo>
                  <a:lnTo>
                    <a:pt x="1431683" y="71666"/>
                  </a:lnTo>
                  <a:lnTo>
                    <a:pt x="1451140" y="57658"/>
                  </a:lnTo>
                  <a:lnTo>
                    <a:pt x="1475066" y="52743"/>
                  </a:lnTo>
                  <a:lnTo>
                    <a:pt x="1498993" y="57658"/>
                  </a:lnTo>
                  <a:lnTo>
                    <a:pt x="1518450" y="71666"/>
                  </a:lnTo>
                  <a:lnTo>
                    <a:pt x="1531531" y="93649"/>
                  </a:lnTo>
                  <a:lnTo>
                    <a:pt x="1536319" y="122491"/>
                  </a:lnTo>
                  <a:lnTo>
                    <a:pt x="1536319" y="20078"/>
                  </a:lnTo>
                  <a:lnTo>
                    <a:pt x="1520418" y="9093"/>
                  </a:lnTo>
                  <a:lnTo>
                    <a:pt x="1475066" y="0"/>
                  </a:lnTo>
                  <a:lnTo>
                    <a:pt x="1429715" y="9093"/>
                  </a:lnTo>
                  <a:lnTo>
                    <a:pt x="1392974" y="34455"/>
                  </a:lnTo>
                  <a:lnTo>
                    <a:pt x="1368348" y="73215"/>
                  </a:lnTo>
                  <a:lnTo>
                    <a:pt x="1359369" y="122491"/>
                  </a:lnTo>
                  <a:lnTo>
                    <a:pt x="1368348" y="171780"/>
                  </a:lnTo>
                  <a:lnTo>
                    <a:pt x="1392974" y="210540"/>
                  </a:lnTo>
                  <a:lnTo>
                    <a:pt x="1429715" y="235902"/>
                  </a:lnTo>
                  <a:lnTo>
                    <a:pt x="1475066" y="244995"/>
                  </a:lnTo>
                  <a:lnTo>
                    <a:pt x="1520418" y="235902"/>
                  </a:lnTo>
                  <a:lnTo>
                    <a:pt x="1557147" y="210540"/>
                  </a:lnTo>
                  <a:lnTo>
                    <a:pt x="1568767" y="192252"/>
                  </a:lnTo>
                  <a:lnTo>
                    <a:pt x="1581759" y="171780"/>
                  </a:lnTo>
                  <a:lnTo>
                    <a:pt x="1590751" y="122491"/>
                  </a:lnTo>
                  <a:close/>
                </a:path>
                <a:path w="3942079" h="786129">
                  <a:moveTo>
                    <a:pt x="1811921" y="663282"/>
                  </a:moveTo>
                  <a:lnTo>
                    <a:pt x="1802930" y="613994"/>
                  </a:lnTo>
                  <a:lnTo>
                    <a:pt x="1789938" y="593534"/>
                  </a:lnTo>
                  <a:lnTo>
                    <a:pt x="1778317" y="575246"/>
                  </a:lnTo>
                  <a:lnTo>
                    <a:pt x="1757476" y="560857"/>
                  </a:lnTo>
                  <a:lnTo>
                    <a:pt x="1757476" y="663282"/>
                  </a:lnTo>
                  <a:lnTo>
                    <a:pt x="1752688" y="692124"/>
                  </a:lnTo>
                  <a:lnTo>
                    <a:pt x="1739620" y="714121"/>
                  </a:lnTo>
                  <a:lnTo>
                    <a:pt x="1720164" y="728129"/>
                  </a:lnTo>
                  <a:lnTo>
                    <a:pt x="1696237" y="733044"/>
                  </a:lnTo>
                  <a:lnTo>
                    <a:pt x="1672310" y="728129"/>
                  </a:lnTo>
                  <a:lnTo>
                    <a:pt x="1652841" y="714121"/>
                  </a:lnTo>
                  <a:lnTo>
                    <a:pt x="1639773" y="692124"/>
                  </a:lnTo>
                  <a:lnTo>
                    <a:pt x="1634985" y="663282"/>
                  </a:lnTo>
                  <a:lnTo>
                    <a:pt x="1639773" y="634441"/>
                  </a:lnTo>
                  <a:lnTo>
                    <a:pt x="1652841" y="612457"/>
                  </a:lnTo>
                  <a:lnTo>
                    <a:pt x="1672310" y="598449"/>
                  </a:lnTo>
                  <a:lnTo>
                    <a:pt x="1696237" y="593534"/>
                  </a:lnTo>
                  <a:lnTo>
                    <a:pt x="1720164" y="598449"/>
                  </a:lnTo>
                  <a:lnTo>
                    <a:pt x="1739620" y="612457"/>
                  </a:lnTo>
                  <a:lnTo>
                    <a:pt x="1752688" y="634441"/>
                  </a:lnTo>
                  <a:lnTo>
                    <a:pt x="1757476" y="663282"/>
                  </a:lnTo>
                  <a:lnTo>
                    <a:pt x="1757476" y="560857"/>
                  </a:lnTo>
                  <a:lnTo>
                    <a:pt x="1741589" y="549884"/>
                  </a:lnTo>
                  <a:lnTo>
                    <a:pt x="1696237" y="540791"/>
                  </a:lnTo>
                  <a:lnTo>
                    <a:pt x="1650885" y="549884"/>
                  </a:lnTo>
                  <a:lnTo>
                    <a:pt x="1614144" y="575246"/>
                  </a:lnTo>
                  <a:lnTo>
                    <a:pt x="1589519" y="613994"/>
                  </a:lnTo>
                  <a:lnTo>
                    <a:pt x="1580540" y="663282"/>
                  </a:lnTo>
                  <a:lnTo>
                    <a:pt x="1589519" y="712571"/>
                  </a:lnTo>
                  <a:lnTo>
                    <a:pt x="1614144" y="751332"/>
                  </a:lnTo>
                  <a:lnTo>
                    <a:pt x="1650885" y="776693"/>
                  </a:lnTo>
                  <a:lnTo>
                    <a:pt x="1696237" y="785787"/>
                  </a:lnTo>
                  <a:lnTo>
                    <a:pt x="1741589" y="776693"/>
                  </a:lnTo>
                  <a:lnTo>
                    <a:pt x="1778317" y="751332"/>
                  </a:lnTo>
                  <a:lnTo>
                    <a:pt x="1789938" y="733044"/>
                  </a:lnTo>
                  <a:lnTo>
                    <a:pt x="1802930" y="712571"/>
                  </a:lnTo>
                  <a:lnTo>
                    <a:pt x="1811921" y="663282"/>
                  </a:lnTo>
                  <a:close/>
                </a:path>
                <a:path w="3942079" h="786129">
                  <a:moveTo>
                    <a:pt x="1823847" y="3403"/>
                  </a:moveTo>
                  <a:lnTo>
                    <a:pt x="1769402" y="3403"/>
                  </a:lnTo>
                  <a:lnTo>
                    <a:pt x="1769402" y="142913"/>
                  </a:lnTo>
                  <a:lnTo>
                    <a:pt x="1765808" y="162826"/>
                  </a:lnTo>
                  <a:lnTo>
                    <a:pt x="1756003" y="178435"/>
                  </a:lnTo>
                  <a:lnTo>
                    <a:pt x="1741411" y="188607"/>
                  </a:lnTo>
                  <a:lnTo>
                    <a:pt x="1723466" y="192252"/>
                  </a:lnTo>
                  <a:lnTo>
                    <a:pt x="1705521" y="188607"/>
                  </a:lnTo>
                  <a:lnTo>
                    <a:pt x="1690928" y="178435"/>
                  </a:lnTo>
                  <a:lnTo>
                    <a:pt x="1681111" y="162826"/>
                  </a:lnTo>
                  <a:lnTo>
                    <a:pt x="1677530" y="142913"/>
                  </a:lnTo>
                  <a:lnTo>
                    <a:pt x="1677530" y="3403"/>
                  </a:lnTo>
                  <a:lnTo>
                    <a:pt x="1623085" y="3403"/>
                  </a:lnTo>
                  <a:lnTo>
                    <a:pt x="1623085" y="142913"/>
                  </a:lnTo>
                  <a:lnTo>
                    <a:pt x="1630159" y="185420"/>
                  </a:lnTo>
                  <a:lnTo>
                    <a:pt x="1650301" y="217563"/>
                  </a:lnTo>
                  <a:lnTo>
                    <a:pt x="1681937" y="237896"/>
                  </a:lnTo>
                  <a:lnTo>
                    <a:pt x="1723466" y="244995"/>
                  </a:lnTo>
                  <a:lnTo>
                    <a:pt x="1764982" y="237896"/>
                  </a:lnTo>
                  <a:lnTo>
                    <a:pt x="1796618" y="217563"/>
                  </a:lnTo>
                  <a:lnTo>
                    <a:pt x="1812493" y="192252"/>
                  </a:lnTo>
                  <a:lnTo>
                    <a:pt x="1816773" y="185420"/>
                  </a:lnTo>
                  <a:lnTo>
                    <a:pt x="1823847" y="142913"/>
                  </a:lnTo>
                  <a:lnTo>
                    <a:pt x="1823847" y="3403"/>
                  </a:lnTo>
                  <a:close/>
                </a:path>
                <a:path w="3942079" h="786129">
                  <a:moveTo>
                    <a:pt x="2007577" y="544195"/>
                  </a:moveTo>
                  <a:lnTo>
                    <a:pt x="1845945" y="544195"/>
                  </a:lnTo>
                  <a:lnTo>
                    <a:pt x="1845945" y="782383"/>
                  </a:lnTo>
                  <a:lnTo>
                    <a:pt x="1900389" y="782383"/>
                  </a:lnTo>
                  <a:lnTo>
                    <a:pt x="1900389" y="688809"/>
                  </a:lnTo>
                  <a:lnTo>
                    <a:pt x="1999068" y="688809"/>
                  </a:lnTo>
                  <a:lnTo>
                    <a:pt x="1999068" y="641172"/>
                  </a:lnTo>
                  <a:lnTo>
                    <a:pt x="1900389" y="641172"/>
                  </a:lnTo>
                  <a:lnTo>
                    <a:pt x="1900389" y="593534"/>
                  </a:lnTo>
                  <a:lnTo>
                    <a:pt x="2007577" y="593534"/>
                  </a:lnTo>
                  <a:lnTo>
                    <a:pt x="2007577" y="544195"/>
                  </a:lnTo>
                  <a:close/>
                </a:path>
                <a:path w="3942079" h="786129">
                  <a:moveTo>
                    <a:pt x="2063724" y="241592"/>
                  </a:moveTo>
                  <a:lnTo>
                    <a:pt x="1994192" y="165036"/>
                  </a:lnTo>
                  <a:lnTo>
                    <a:pt x="1992947" y="163664"/>
                  </a:lnTo>
                  <a:lnTo>
                    <a:pt x="2017585" y="156616"/>
                  </a:lnTo>
                  <a:lnTo>
                    <a:pt x="2037943" y="140144"/>
                  </a:lnTo>
                  <a:lnTo>
                    <a:pt x="2051799" y="115963"/>
                  </a:lnTo>
                  <a:lnTo>
                    <a:pt x="2051850" y="115697"/>
                  </a:lnTo>
                  <a:lnTo>
                    <a:pt x="2056917" y="85750"/>
                  </a:lnTo>
                  <a:lnTo>
                    <a:pt x="2051608" y="54444"/>
                  </a:lnTo>
                  <a:lnTo>
                    <a:pt x="2051202" y="52070"/>
                  </a:lnTo>
                  <a:lnTo>
                    <a:pt x="2035187" y="26073"/>
                  </a:lnTo>
                  <a:lnTo>
                    <a:pt x="2010549" y="9334"/>
                  </a:lnTo>
                  <a:lnTo>
                    <a:pt x="2002485" y="7823"/>
                  </a:lnTo>
                  <a:lnTo>
                    <a:pt x="2002485" y="85064"/>
                  </a:lnTo>
                  <a:lnTo>
                    <a:pt x="2000389" y="97459"/>
                  </a:lnTo>
                  <a:lnTo>
                    <a:pt x="1994700" y="107149"/>
                  </a:lnTo>
                  <a:lnTo>
                    <a:pt x="1986254" y="113449"/>
                  </a:lnTo>
                  <a:lnTo>
                    <a:pt x="1975942" y="115697"/>
                  </a:lnTo>
                  <a:lnTo>
                    <a:pt x="1920811" y="115697"/>
                  </a:lnTo>
                  <a:lnTo>
                    <a:pt x="1920811" y="54444"/>
                  </a:lnTo>
                  <a:lnTo>
                    <a:pt x="1975942" y="54444"/>
                  </a:lnTo>
                  <a:lnTo>
                    <a:pt x="1986254" y="56692"/>
                  </a:lnTo>
                  <a:lnTo>
                    <a:pt x="1994700" y="62992"/>
                  </a:lnTo>
                  <a:lnTo>
                    <a:pt x="2000389" y="72669"/>
                  </a:lnTo>
                  <a:lnTo>
                    <a:pt x="2002485" y="85064"/>
                  </a:lnTo>
                  <a:lnTo>
                    <a:pt x="2002485" y="7823"/>
                  </a:lnTo>
                  <a:lnTo>
                    <a:pt x="1979002" y="3403"/>
                  </a:lnTo>
                  <a:lnTo>
                    <a:pt x="1866366" y="3403"/>
                  </a:lnTo>
                  <a:lnTo>
                    <a:pt x="1866366" y="241592"/>
                  </a:lnTo>
                  <a:lnTo>
                    <a:pt x="1920811" y="241592"/>
                  </a:lnTo>
                  <a:lnTo>
                    <a:pt x="1920811" y="165036"/>
                  </a:lnTo>
                  <a:lnTo>
                    <a:pt x="1929320" y="165036"/>
                  </a:lnTo>
                  <a:lnTo>
                    <a:pt x="1996020" y="241592"/>
                  </a:lnTo>
                  <a:lnTo>
                    <a:pt x="2063724" y="241592"/>
                  </a:lnTo>
                  <a:close/>
                </a:path>
                <a:path w="3942079" h="786129">
                  <a:moveTo>
                    <a:pt x="2330831" y="632663"/>
                  </a:moveTo>
                  <a:lnTo>
                    <a:pt x="2314397" y="593534"/>
                  </a:lnTo>
                  <a:lnTo>
                    <a:pt x="2266238" y="549592"/>
                  </a:lnTo>
                  <a:lnTo>
                    <a:pt x="2221941" y="540791"/>
                  </a:lnTo>
                  <a:lnTo>
                    <a:pt x="2176589" y="549884"/>
                  </a:lnTo>
                  <a:lnTo>
                    <a:pt x="2139861" y="575246"/>
                  </a:lnTo>
                  <a:lnTo>
                    <a:pt x="2115235" y="613994"/>
                  </a:lnTo>
                  <a:lnTo>
                    <a:pt x="2106257" y="663282"/>
                  </a:lnTo>
                  <a:lnTo>
                    <a:pt x="2115235" y="712571"/>
                  </a:lnTo>
                  <a:lnTo>
                    <a:pt x="2139861" y="751332"/>
                  </a:lnTo>
                  <a:lnTo>
                    <a:pt x="2176767" y="776808"/>
                  </a:lnTo>
                  <a:lnTo>
                    <a:pt x="2177173" y="776808"/>
                  </a:lnTo>
                  <a:lnTo>
                    <a:pt x="2221941" y="785787"/>
                  </a:lnTo>
                  <a:lnTo>
                    <a:pt x="2266899" y="776808"/>
                  </a:lnTo>
                  <a:lnTo>
                    <a:pt x="2299614" y="754049"/>
                  </a:lnTo>
                  <a:lnTo>
                    <a:pt x="2314244" y="733044"/>
                  </a:lnTo>
                  <a:lnTo>
                    <a:pt x="2320709" y="723773"/>
                  </a:lnTo>
                  <a:lnTo>
                    <a:pt x="2330831" y="692213"/>
                  </a:lnTo>
                  <a:lnTo>
                    <a:pt x="2276386" y="692213"/>
                  </a:lnTo>
                  <a:lnTo>
                    <a:pt x="2271039" y="706056"/>
                  </a:lnTo>
                  <a:lnTo>
                    <a:pt x="2260396" y="719264"/>
                  </a:lnTo>
                  <a:lnTo>
                    <a:pt x="2244140" y="729145"/>
                  </a:lnTo>
                  <a:lnTo>
                    <a:pt x="2221941" y="733044"/>
                  </a:lnTo>
                  <a:lnTo>
                    <a:pt x="2198014" y="728129"/>
                  </a:lnTo>
                  <a:lnTo>
                    <a:pt x="2178558" y="714121"/>
                  </a:lnTo>
                  <a:lnTo>
                    <a:pt x="2165527" y="692213"/>
                  </a:lnTo>
                  <a:lnTo>
                    <a:pt x="2160701" y="663282"/>
                  </a:lnTo>
                  <a:lnTo>
                    <a:pt x="2165489" y="634441"/>
                  </a:lnTo>
                  <a:lnTo>
                    <a:pt x="2178558" y="612457"/>
                  </a:lnTo>
                  <a:lnTo>
                    <a:pt x="2198014" y="598449"/>
                  </a:lnTo>
                  <a:lnTo>
                    <a:pt x="2221941" y="593534"/>
                  </a:lnTo>
                  <a:lnTo>
                    <a:pt x="2243467" y="597306"/>
                  </a:lnTo>
                  <a:lnTo>
                    <a:pt x="2259634" y="606844"/>
                  </a:lnTo>
                  <a:lnTo>
                    <a:pt x="2270556" y="619506"/>
                  </a:lnTo>
                  <a:lnTo>
                    <a:pt x="2276386" y="632663"/>
                  </a:lnTo>
                  <a:lnTo>
                    <a:pt x="2330831" y="632663"/>
                  </a:lnTo>
                  <a:close/>
                </a:path>
                <a:path w="3942079" h="786129">
                  <a:moveTo>
                    <a:pt x="2582634" y="663282"/>
                  </a:moveTo>
                  <a:lnTo>
                    <a:pt x="2573642" y="613994"/>
                  </a:lnTo>
                  <a:lnTo>
                    <a:pt x="2560650" y="593534"/>
                  </a:lnTo>
                  <a:lnTo>
                    <a:pt x="2549029" y="575246"/>
                  </a:lnTo>
                  <a:lnTo>
                    <a:pt x="2528189" y="560870"/>
                  </a:lnTo>
                  <a:lnTo>
                    <a:pt x="2528189" y="663282"/>
                  </a:lnTo>
                  <a:lnTo>
                    <a:pt x="2523401" y="692124"/>
                  </a:lnTo>
                  <a:lnTo>
                    <a:pt x="2510320" y="714121"/>
                  </a:lnTo>
                  <a:lnTo>
                    <a:pt x="2490863" y="728129"/>
                  </a:lnTo>
                  <a:lnTo>
                    <a:pt x="2466937" y="733044"/>
                  </a:lnTo>
                  <a:lnTo>
                    <a:pt x="2443010" y="728129"/>
                  </a:lnTo>
                  <a:lnTo>
                    <a:pt x="2423553" y="714121"/>
                  </a:lnTo>
                  <a:lnTo>
                    <a:pt x="2410485" y="692124"/>
                  </a:lnTo>
                  <a:lnTo>
                    <a:pt x="2405697" y="663282"/>
                  </a:lnTo>
                  <a:lnTo>
                    <a:pt x="2410485" y="634441"/>
                  </a:lnTo>
                  <a:lnTo>
                    <a:pt x="2423553" y="612457"/>
                  </a:lnTo>
                  <a:lnTo>
                    <a:pt x="2443010" y="598449"/>
                  </a:lnTo>
                  <a:lnTo>
                    <a:pt x="2466937" y="593534"/>
                  </a:lnTo>
                  <a:lnTo>
                    <a:pt x="2490863" y="598449"/>
                  </a:lnTo>
                  <a:lnTo>
                    <a:pt x="2510320" y="612457"/>
                  </a:lnTo>
                  <a:lnTo>
                    <a:pt x="2523401" y="634441"/>
                  </a:lnTo>
                  <a:lnTo>
                    <a:pt x="2528189" y="663282"/>
                  </a:lnTo>
                  <a:lnTo>
                    <a:pt x="2528189" y="560870"/>
                  </a:lnTo>
                  <a:lnTo>
                    <a:pt x="2512288" y="549884"/>
                  </a:lnTo>
                  <a:lnTo>
                    <a:pt x="2466937" y="540791"/>
                  </a:lnTo>
                  <a:lnTo>
                    <a:pt x="2421585" y="549884"/>
                  </a:lnTo>
                  <a:lnTo>
                    <a:pt x="2384856" y="575246"/>
                  </a:lnTo>
                  <a:lnTo>
                    <a:pt x="2360231" y="613994"/>
                  </a:lnTo>
                  <a:lnTo>
                    <a:pt x="2351252" y="663282"/>
                  </a:lnTo>
                  <a:lnTo>
                    <a:pt x="2360231" y="712571"/>
                  </a:lnTo>
                  <a:lnTo>
                    <a:pt x="2384856" y="751332"/>
                  </a:lnTo>
                  <a:lnTo>
                    <a:pt x="2421585" y="776693"/>
                  </a:lnTo>
                  <a:lnTo>
                    <a:pt x="2466937" y="785787"/>
                  </a:lnTo>
                  <a:lnTo>
                    <a:pt x="2512288" y="776693"/>
                  </a:lnTo>
                  <a:lnTo>
                    <a:pt x="2549029" y="751332"/>
                  </a:lnTo>
                  <a:lnTo>
                    <a:pt x="2560650" y="733044"/>
                  </a:lnTo>
                  <a:lnTo>
                    <a:pt x="2573642" y="712571"/>
                  </a:lnTo>
                  <a:lnTo>
                    <a:pt x="2582634" y="663282"/>
                  </a:lnTo>
                  <a:close/>
                </a:path>
                <a:path w="3942079" h="786129">
                  <a:moveTo>
                    <a:pt x="2819120" y="544195"/>
                  </a:moveTo>
                  <a:lnTo>
                    <a:pt x="2764675" y="544195"/>
                  </a:lnTo>
                  <a:lnTo>
                    <a:pt x="2764675" y="687108"/>
                  </a:lnTo>
                  <a:lnTo>
                    <a:pt x="2757868" y="687108"/>
                  </a:lnTo>
                  <a:lnTo>
                    <a:pt x="2732913" y="639470"/>
                  </a:lnTo>
                  <a:lnTo>
                    <a:pt x="2683014" y="544195"/>
                  </a:lnTo>
                  <a:lnTo>
                    <a:pt x="2616657" y="544195"/>
                  </a:lnTo>
                  <a:lnTo>
                    <a:pt x="2616657" y="782383"/>
                  </a:lnTo>
                  <a:lnTo>
                    <a:pt x="2671102" y="782383"/>
                  </a:lnTo>
                  <a:lnTo>
                    <a:pt x="2671102" y="639470"/>
                  </a:lnTo>
                  <a:lnTo>
                    <a:pt x="2677909" y="639470"/>
                  </a:lnTo>
                  <a:lnTo>
                    <a:pt x="2752763" y="782383"/>
                  </a:lnTo>
                  <a:lnTo>
                    <a:pt x="2819120" y="782383"/>
                  </a:lnTo>
                  <a:lnTo>
                    <a:pt x="2819120" y="687108"/>
                  </a:lnTo>
                  <a:lnTo>
                    <a:pt x="2819120" y="544195"/>
                  </a:lnTo>
                  <a:close/>
                </a:path>
                <a:path w="3942079" h="786129">
                  <a:moveTo>
                    <a:pt x="3079419" y="656488"/>
                  </a:moveTo>
                  <a:lnTo>
                    <a:pt x="2974619" y="656488"/>
                  </a:lnTo>
                  <a:lnTo>
                    <a:pt x="2974619" y="693915"/>
                  </a:lnTo>
                  <a:lnTo>
                    <a:pt x="3024644" y="693915"/>
                  </a:lnTo>
                  <a:lnTo>
                    <a:pt x="3024644" y="694588"/>
                  </a:lnTo>
                  <a:lnTo>
                    <a:pt x="3019666" y="706907"/>
                  </a:lnTo>
                  <a:lnTo>
                    <a:pt x="3009074" y="719429"/>
                  </a:lnTo>
                  <a:lnTo>
                    <a:pt x="2992488" y="729132"/>
                  </a:lnTo>
                  <a:lnTo>
                    <a:pt x="2969514" y="733044"/>
                  </a:lnTo>
                  <a:lnTo>
                    <a:pt x="2945053" y="728167"/>
                  </a:lnTo>
                  <a:lnTo>
                    <a:pt x="2925407" y="714235"/>
                  </a:lnTo>
                  <a:lnTo>
                    <a:pt x="2912338" y="692264"/>
                  </a:lnTo>
                  <a:lnTo>
                    <a:pt x="2907588" y="663282"/>
                  </a:lnTo>
                  <a:lnTo>
                    <a:pt x="2912338" y="634288"/>
                  </a:lnTo>
                  <a:lnTo>
                    <a:pt x="2925407" y="612330"/>
                  </a:lnTo>
                  <a:lnTo>
                    <a:pt x="2945053" y="598398"/>
                  </a:lnTo>
                  <a:lnTo>
                    <a:pt x="2969514" y="593534"/>
                  </a:lnTo>
                  <a:lnTo>
                    <a:pt x="2987167" y="596188"/>
                  </a:lnTo>
                  <a:lnTo>
                    <a:pt x="3002051" y="603313"/>
                  </a:lnTo>
                  <a:lnTo>
                    <a:pt x="3013684" y="613625"/>
                  </a:lnTo>
                  <a:lnTo>
                    <a:pt x="3021584" y="625856"/>
                  </a:lnTo>
                  <a:lnTo>
                    <a:pt x="3077387" y="625856"/>
                  </a:lnTo>
                  <a:lnTo>
                    <a:pt x="3043986" y="569290"/>
                  </a:lnTo>
                  <a:lnTo>
                    <a:pt x="2969514" y="540791"/>
                  </a:lnTo>
                  <a:lnTo>
                    <a:pt x="2924060" y="549833"/>
                  </a:lnTo>
                  <a:lnTo>
                    <a:pt x="2887091" y="575106"/>
                  </a:lnTo>
                  <a:lnTo>
                    <a:pt x="2862237" y="613854"/>
                  </a:lnTo>
                  <a:lnTo>
                    <a:pt x="2853144" y="663282"/>
                  </a:lnTo>
                  <a:lnTo>
                    <a:pt x="2862135" y="712571"/>
                  </a:lnTo>
                  <a:lnTo>
                    <a:pt x="2886824" y="751332"/>
                  </a:lnTo>
                  <a:lnTo>
                    <a:pt x="2923768" y="776693"/>
                  </a:lnTo>
                  <a:lnTo>
                    <a:pt x="2969514" y="785787"/>
                  </a:lnTo>
                  <a:lnTo>
                    <a:pt x="2990519" y="783488"/>
                  </a:lnTo>
                  <a:lnTo>
                    <a:pt x="3008388" y="777405"/>
                  </a:lnTo>
                  <a:lnTo>
                    <a:pt x="3022816" y="768692"/>
                  </a:lnTo>
                  <a:lnTo>
                    <a:pt x="3033484" y="758558"/>
                  </a:lnTo>
                  <a:lnTo>
                    <a:pt x="3035185" y="758558"/>
                  </a:lnTo>
                  <a:lnTo>
                    <a:pt x="3038589" y="782383"/>
                  </a:lnTo>
                  <a:lnTo>
                    <a:pt x="3079419" y="782383"/>
                  </a:lnTo>
                  <a:lnTo>
                    <a:pt x="3079419" y="758558"/>
                  </a:lnTo>
                  <a:lnTo>
                    <a:pt x="3079419" y="733044"/>
                  </a:lnTo>
                  <a:lnTo>
                    <a:pt x="3079419" y="656488"/>
                  </a:lnTo>
                  <a:close/>
                </a:path>
                <a:path w="3942079" h="786129">
                  <a:moveTo>
                    <a:pt x="3315919" y="782383"/>
                  </a:moveTo>
                  <a:lnTo>
                    <a:pt x="3246386" y="705827"/>
                  </a:lnTo>
                  <a:lnTo>
                    <a:pt x="3245142" y="704456"/>
                  </a:lnTo>
                  <a:lnTo>
                    <a:pt x="3269767" y="697407"/>
                  </a:lnTo>
                  <a:lnTo>
                    <a:pt x="3290138" y="680935"/>
                  </a:lnTo>
                  <a:lnTo>
                    <a:pt x="3303994" y="656755"/>
                  </a:lnTo>
                  <a:lnTo>
                    <a:pt x="3304044" y="656488"/>
                  </a:lnTo>
                  <a:lnTo>
                    <a:pt x="3309112" y="626541"/>
                  </a:lnTo>
                  <a:lnTo>
                    <a:pt x="3303803" y="595236"/>
                  </a:lnTo>
                  <a:lnTo>
                    <a:pt x="3303397" y="592861"/>
                  </a:lnTo>
                  <a:lnTo>
                    <a:pt x="3287369" y="566864"/>
                  </a:lnTo>
                  <a:lnTo>
                    <a:pt x="3262744" y="550125"/>
                  </a:lnTo>
                  <a:lnTo>
                    <a:pt x="3254667" y="548614"/>
                  </a:lnTo>
                  <a:lnTo>
                    <a:pt x="3254667" y="625856"/>
                  </a:lnTo>
                  <a:lnTo>
                    <a:pt x="3252571" y="638251"/>
                  </a:lnTo>
                  <a:lnTo>
                    <a:pt x="3246882" y="647928"/>
                  </a:lnTo>
                  <a:lnTo>
                    <a:pt x="3238436" y="654240"/>
                  </a:lnTo>
                  <a:lnTo>
                    <a:pt x="3228124" y="656488"/>
                  </a:lnTo>
                  <a:lnTo>
                    <a:pt x="3172993" y="656488"/>
                  </a:lnTo>
                  <a:lnTo>
                    <a:pt x="3172993" y="595236"/>
                  </a:lnTo>
                  <a:lnTo>
                    <a:pt x="3228124" y="595236"/>
                  </a:lnTo>
                  <a:lnTo>
                    <a:pt x="3238436" y="597484"/>
                  </a:lnTo>
                  <a:lnTo>
                    <a:pt x="3246882" y="603783"/>
                  </a:lnTo>
                  <a:lnTo>
                    <a:pt x="3252571" y="613460"/>
                  </a:lnTo>
                  <a:lnTo>
                    <a:pt x="3254667" y="625856"/>
                  </a:lnTo>
                  <a:lnTo>
                    <a:pt x="3254667" y="548614"/>
                  </a:lnTo>
                  <a:lnTo>
                    <a:pt x="3231184" y="544195"/>
                  </a:lnTo>
                  <a:lnTo>
                    <a:pt x="3118548" y="544195"/>
                  </a:lnTo>
                  <a:lnTo>
                    <a:pt x="3118548" y="782383"/>
                  </a:lnTo>
                  <a:lnTo>
                    <a:pt x="3172993" y="782383"/>
                  </a:lnTo>
                  <a:lnTo>
                    <a:pt x="3172993" y="705827"/>
                  </a:lnTo>
                  <a:lnTo>
                    <a:pt x="3181502" y="705827"/>
                  </a:lnTo>
                  <a:lnTo>
                    <a:pt x="3248202" y="782383"/>
                  </a:lnTo>
                  <a:lnTo>
                    <a:pt x="3315919" y="782383"/>
                  </a:lnTo>
                  <a:close/>
                </a:path>
                <a:path w="3942079" h="786129">
                  <a:moveTo>
                    <a:pt x="3509861" y="544195"/>
                  </a:moveTo>
                  <a:lnTo>
                    <a:pt x="3346539" y="544195"/>
                  </a:lnTo>
                  <a:lnTo>
                    <a:pt x="3346539" y="782383"/>
                  </a:lnTo>
                  <a:lnTo>
                    <a:pt x="3509861" y="782383"/>
                  </a:lnTo>
                  <a:lnTo>
                    <a:pt x="3509861" y="733044"/>
                  </a:lnTo>
                  <a:lnTo>
                    <a:pt x="3400983" y="733044"/>
                  </a:lnTo>
                  <a:lnTo>
                    <a:pt x="3400983" y="687108"/>
                  </a:lnTo>
                  <a:lnTo>
                    <a:pt x="3503053" y="687108"/>
                  </a:lnTo>
                  <a:lnTo>
                    <a:pt x="3503053" y="639470"/>
                  </a:lnTo>
                  <a:lnTo>
                    <a:pt x="3400983" y="639470"/>
                  </a:lnTo>
                  <a:lnTo>
                    <a:pt x="3400983" y="593534"/>
                  </a:lnTo>
                  <a:lnTo>
                    <a:pt x="3509861" y="593534"/>
                  </a:lnTo>
                  <a:lnTo>
                    <a:pt x="3509861" y="544195"/>
                  </a:lnTo>
                  <a:close/>
                </a:path>
                <a:path w="3942079" h="786129">
                  <a:moveTo>
                    <a:pt x="3727640" y="712622"/>
                  </a:moveTo>
                  <a:lnTo>
                    <a:pt x="3711473" y="665619"/>
                  </a:lnTo>
                  <a:lnTo>
                    <a:pt x="3659581" y="642874"/>
                  </a:lnTo>
                  <a:lnTo>
                    <a:pt x="3622154" y="636066"/>
                  </a:lnTo>
                  <a:lnTo>
                    <a:pt x="3608298" y="632561"/>
                  </a:lnTo>
                  <a:lnTo>
                    <a:pt x="3599396" y="627938"/>
                  </a:lnTo>
                  <a:lnTo>
                    <a:pt x="3594633" y="621842"/>
                  </a:lnTo>
                  <a:lnTo>
                    <a:pt x="3593223" y="613943"/>
                  </a:lnTo>
                  <a:lnTo>
                    <a:pt x="3595459" y="604215"/>
                  </a:lnTo>
                  <a:lnTo>
                    <a:pt x="3602151" y="596087"/>
                  </a:lnTo>
                  <a:lnTo>
                    <a:pt x="3613327" y="590499"/>
                  </a:lnTo>
                  <a:lnTo>
                    <a:pt x="3628961" y="588429"/>
                  </a:lnTo>
                  <a:lnTo>
                    <a:pt x="3646805" y="591159"/>
                  </a:lnTo>
                  <a:lnTo>
                    <a:pt x="3660178" y="598551"/>
                  </a:lnTo>
                  <a:lnTo>
                    <a:pt x="3668585" y="609384"/>
                  </a:lnTo>
                  <a:lnTo>
                    <a:pt x="3671493" y="622452"/>
                  </a:lnTo>
                  <a:lnTo>
                    <a:pt x="3725938" y="622452"/>
                  </a:lnTo>
                  <a:lnTo>
                    <a:pt x="3701046" y="563753"/>
                  </a:lnTo>
                  <a:lnTo>
                    <a:pt x="3628961" y="540791"/>
                  </a:lnTo>
                  <a:lnTo>
                    <a:pt x="3590467" y="546481"/>
                  </a:lnTo>
                  <a:lnTo>
                    <a:pt x="3562185" y="562051"/>
                  </a:lnTo>
                  <a:lnTo>
                    <a:pt x="3544747" y="585279"/>
                  </a:lnTo>
                  <a:lnTo>
                    <a:pt x="3538791" y="613943"/>
                  </a:lnTo>
                  <a:lnTo>
                    <a:pt x="3542639" y="639000"/>
                  </a:lnTo>
                  <a:lnTo>
                    <a:pt x="3554311" y="658228"/>
                  </a:lnTo>
                  <a:lnTo>
                    <a:pt x="3573957" y="671893"/>
                  </a:lnTo>
                  <a:lnTo>
                    <a:pt x="3601732" y="680300"/>
                  </a:lnTo>
                  <a:lnTo>
                    <a:pt x="3639172" y="687108"/>
                  </a:lnTo>
                  <a:lnTo>
                    <a:pt x="3655250" y="691426"/>
                  </a:lnTo>
                  <a:lnTo>
                    <a:pt x="3665753" y="697191"/>
                  </a:lnTo>
                  <a:lnTo>
                    <a:pt x="3671468" y="704278"/>
                  </a:lnTo>
                  <a:lnTo>
                    <a:pt x="3673195" y="712622"/>
                  </a:lnTo>
                  <a:lnTo>
                    <a:pt x="3670884" y="722350"/>
                  </a:lnTo>
                  <a:lnTo>
                    <a:pt x="3663619" y="730491"/>
                  </a:lnTo>
                  <a:lnTo>
                    <a:pt x="3650945" y="736066"/>
                  </a:lnTo>
                  <a:lnTo>
                    <a:pt x="3632365" y="738149"/>
                  </a:lnTo>
                  <a:lnTo>
                    <a:pt x="3613239" y="735457"/>
                  </a:lnTo>
                  <a:lnTo>
                    <a:pt x="3599396" y="728154"/>
                  </a:lnTo>
                  <a:lnTo>
                    <a:pt x="3590963" y="717334"/>
                  </a:lnTo>
                  <a:lnTo>
                    <a:pt x="3588156" y="704278"/>
                  </a:lnTo>
                  <a:lnTo>
                    <a:pt x="3588118" y="704126"/>
                  </a:lnTo>
                  <a:lnTo>
                    <a:pt x="3533686" y="704126"/>
                  </a:lnTo>
                  <a:lnTo>
                    <a:pt x="3540087" y="735457"/>
                  </a:lnTo>
                  <a:lnTo>
                    <a:pt x="3540214" y="736066"/>
                  </a:lnTo>
                  <a:lnTo>
                    <a:pt x="3540252" y="736257"/>
                  </a:lnTo>
                  <a:lnTo>
                    <a:pt x="3559416" y="762177"/>
                  </a:lnTo>
                  <a:lnTo>
                    <a:pt x="3590391" y="779487"/>
                  </a:lnTo>
                  <a:lnTo>
                    <a:pt x="3632365" y="785787"/>
                  </a:lnTo>
                  <a:lnTo>
                    <a:pt x="3673805" y="780097"/>
                  </a:lnTo>
                  <a:lnTo>
                    <a:pt x="3703599" y="764514"/>
                  </a:lnTo>
                  <a:lnTo>
                    <a:pt x="3721608" y="741286"/>
                  </a:lnTo>
                  <a:lnTo>
                    <a:pt x="3722268" y="738149"/>
                  </a:lnTo>
                  <a:lnTo>
                    <a:pt x="3727640" y="712622"/>
                  </a:lnTo>
                  <a:close/>
                </a:path>
                <a:path w="3942079" h="786129">
                  <a:moveTo>
                    <a:pt x="3942003" y="712622"/>
                  </a:moveTo>
                  <a:lnTo>
                    <a:pt x="3925849" y="665619"/>
                  </a:lnTo>
                  <a:lnTo>
                    <a:pt x="3873957" y="642874"/>
                  </a:lnTo>
                  <a:lnTo>
                    <a:pt x="3836517" y="636066"/>
                  </a:lnTo>
                  <a:lnTo>
                    <a:pt x="3822674" y="632561"/>
                  </a:lnTo>
                  <a:lnTo>
                    <a:pt x="3813772" y="627938"/>
                  </a:lnTo>
                  <a:lnTo>
                    <a:pt x="3809009" y="621842"/>
                  </a:lnTo>
                  <a:lnTo>
                    <a:pt x="3807599" y="613943"/>
                  </a:lnTo>
                  <a:lnTo>
                    <a:pt x="3809835" y="604215"/>
                  </a:lnTo>
                  <a:lnTo>
                    <a:pt x="3816527" y="596087"/>
                  </a:lnTo>
                  <a:lnTo>
                    <a:pt x="3827691" y="590499"/>
                  </a:lnTo>
                  <a:lnTo>
                    <a:pt x="3843324" y="588429"/>
                  </a:lnTo>
                  <a:lnTo>
                    <a:pt x="3861168" y="591159"/>
                  </a:lnTo>
                  <a:lnTo>
                    <a:pt x="3874541" y="598551"/>
                  </a:lnTo>
                  <a:lnTo>
                    <a:pt x="3882948" y="609384"/>
                  </a:lnTo>
                  <a:lnTo>
                    <a:pt x="3885857" y="622452"/>
                  </a:lnTo>
                  <a:lnTo>
                    <a:pt x="3940302" y="622452"/>
                  </a:lnTo>
                  <a:lnTo>
                    <a:pt x="3915422" y="563753"/>
                  </a:lnTo>
                  <a:lnTo>
                    <a:pt x="3843324" y="540791"/>
                  </a:lnTo>
                  <a:lnTo>
                    <a:pt x="3804831" y="546481"/>
                  </a:lnTo>
                  <a:lnTo>
                    <a:pt x="3776548" y="562051"/>
                  </a:lnTo>
                  <a:lnTo>
                    <a:pt x="3759111" y="585279"/>
                  </a:lnTo>
                  <a:lnTo>
                    <a:pt x="3753154" y="613943"/>
                  </a:lnTo>
                  <a:lnTo>
                    <a:pt x="3757003" y="639000"/>
                  </a:lnTo>
                  <a:lnTo>
                    <a:pt x="3768687" y="658228"/>
                  </a:lnTo>
                  <a:lnTo>
                    <a:pt x="3788333" y="671893"/>
                  </a:lnTo>
                  <a:lnTo>
                    <a:pt x="3816108" y="680300"/>
                  </a:lnTo>
                  <a:lnTo>
                    <a:pt x="3853535" y="687108"/>
                  </a:lnTo>
                  <a:lnTo>
                    <a:pt x="3869613" y="691426"/>
                  </a:lnTo>
                  <a:lnTo>
                    <a:pt x="3880116" y="697191"/>
                  </a:lnTo>
                  <a:lnTo>
                    <a:pt x="3885831" y="704278"/>
                  </a:lnTo>
                  <a:lnTo>
                    <a:pt x="3887559" y="712622"/>
                  </a:lnTo>
                  <a:lnTo>
                    <a:pt x="3885247" y="722350"/>
                  </a:lnTo>
                  <a:lnTo>
                    <a:pt x="3877995" y="730491"/>
                  </a:lnTo>
                  <a:lnTo>
                    <a:pt x="3865308" y="736066"/>
                  </a:lnTo>
                  <a:lnTo>
                    <a:pt x="3846728" y="738149"/>
                  </a:lnTo>
                  <a:lnTo>
                    <a:pt x="3827615" y="735457"/>
                  </a:lnTo>
                  <a:lnTo>
                    <a:pt x="3813772" y="728154"/>
                  </a:lnTo>
                  <a:lnTo>
                    <a:pt x="3805339" y="717334"/>
                  </a:lnTo>
                  <a:lnTo>
                    <a:pt x="3802532" y="704278"/>
                  </a:lnTo>
                  <a:lnTo>
                    <a:pt x="3802494" y="704126"/>
                  </a:lnTo>
                  <a:lnTo>
                    <a:pt x="3748049" y="704126"/>
                  </a:lnTo>
                  <a:lnTo>
                    <a:pt x="3754450" y="735457"/>
                  </a:lnTo>
                  <a:lnTo>
                    <a:pt x="3754577" y="736066"/>
                  </a:lnTo>
                  <a:lnTo>
                    <a:pt x="3754615" y="736257"/>
                  </a:lnTo>
                  <a:lnTo>
                    <a:pt x="3773779" y="762177"/>
                  </a:lnTo>
                  <a:lnTo>
                    <a:pt x="3804755" y="779487"/>
                  </a:lnTo>
                  <a:lnTo>
                    <a:pt x="3846728" y="785787"/>
                  </a:lnTo>
                  <a:lnTo>
                    <a:pt x="3888168" y="780097"/>
                  </a:lnTo>
                  <a:lnTo>
                    <a:pt x="3917975" y="764514"/>
                  </a:lnTo>
                  <a:lnTo>
                    <a:pt x="3935971" y="741286"/>
                  </a:lnTo>
                  <a:lnTo>
                    <a:pt x="3936631" y="738149"/>
                  </a:lnTo>
                  <a:lnTo>
                    <a:pt x="3942003" y="71262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pic>
        <p:nvPicPr>
          <p:cNvPr id="20" name="object 2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893193" y="3763596"/>
            <a:ext cx="3440112" cy="306247"/>
          </a:xfrm>
          <a:prstGeom prst="rect">
            <a:avLst/>
          </a:prstGeom>
        </p:spPr>
      </p:pic>
      <p:pic>
        <p:nvPicPr>
          <p:cNvPr id="21" name="object 2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898300" y="4160659"/>
            <a:ext cx="3315906" cy="309651"/>
          </a:xfrm>
          <a:prstGeom prst="rect">
            <a:avLst/>
          </a:prstGeom>
        </p:spPr>
      </p:pic>
      <p:grpSp>
        <p:nvGrpSpPr>
          <p:cNvPr id="22" name="object 22"/>
          <p:cNvGrpSpPr/>
          <p:nvPr/>
        </p:nvGrpSpPr>
        <p:grpSpPr>
          <a:xfrm>
            <a:off x="10223177" y="5577364"/>
            <a:ext cx="1043940" cy="146050"/>
            <a:chOff x="10223177" y="5577364"/>
            <a:chExt cx="1043940" cy="146050"/>
          </a:xfrm>
        </p:grpSpPr>
        <p:pic>
          <p:nvPicPr>
            <p:cNvPr id="23" name="object 23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0223177" y="5577364"/>
              <a:ext cx="127063" cy="145669"/>
            </a:xfrm>
            <a:prstGeom prst="rect">
              <a:avLst/>
            </a:prstGeom>
          </p:spPr>
        </p:pic>
        <p:sp>
          <p:nvSpPr>
            <p:cNvPr id="24" name="object 24"/>
            <p:cNvSpPr/>
            <p:nvPr/>
          </p:nvSpPr>
          <p:spPr>
            <a:xfrm>
              <a:off x="10382682" y="5580621"/>
              <a:ext cx="356870" cy="139700"/>
            </a:xfrm>
            <a:custGeom>
              <a:avLst/>
              <a:gdLst/>
              <a:ahLst/>
              <a:cxnLst/>
              <a:rect l="l" t="t" r="r" b="b"/>
              <a:pathLst>
                <a:path w="356870" h="139700">
                  <a:moveTo>
                    <a:pt x="96151" y="0"/>
                  </a:moveTo>
                  <a:lnTo>
                    <a:pt x="0" y="0"/>
                  </a:lnTo>
                  <a:lnTo>
                    <a:pt x="0" y="31750"/>
                  </a:lnTo>
                  <a:lnTo>
                    <a:pt x="0" y="59690"/>
                  </a:lnTo>
                  <a:lnTo>
                    <a:pt x="0" y="90170"/>
                  </a:lnTo>
                  <a:lnTo>
                    <a:pt x="0" y="139700"/>
                  </a:lnTo>
                  <a:lnTo>
                    <a:pt x="38087" y="139700"/>
                  </a:lnTo>
                  <a:lnTo>
                    <a:pt x="38087" y="90170"/>
                  </a:lnTo>
                  <a:lnTo>
                    <a:pt x="89496" y="90170"/>
                  </a:lnTo>
                  <a:lnTo>
                    <a:pt x="89496" y="59690"/>
                  </a:lnTo>
                  <a:lnTo>
                    <a:pt x="38087" y="59690"/>
                  </a:lnTo>
                  <a:lnTo>
                    <a:pt x="38087" y="31750"/>
                  </a:lnTo>
                  <a:lnTo>
                    <a:pt x="96151" y="31750"/>
                  </a:lnTo>
                  <a:lnTo>
                    <a:pt x="96151" y="0"/>
                  </a:lnTo>
                  <a:close/>
                </a:path>
                <a:path w="356870" h="139700">
                  <a:moveTo>
                    <a:pt x="223913" y="0"/>
                  </a:moveTo>
                  <a:lnTo>
                    <a:pt x="127762" y="0"/>
                  </a:lnTo>
                  <a:lnTo>
                    <a:pt x="127762" y="31750"/>
                  </a:lnTo>
                  <a:lnTo>
                    <a:pt x="127762" y="59690"/>
                  </a:lnTo>
                  <a:lnTo>
                    <a:pt x="127762" y="90170"/>
                  </a:lnTo>
                  <a:lnTo>
                    <a:pt x="127762" y="139700"/>
                  </a:lnTo>
                  <a:lnTo>
                    <a:pt x="165849" y="139700"/>
                  </a:lnTo>
                  <a:lnTo>
                    <a:pt x="165849" y="90170"/>
                  </a:lnTo>
                  <a:lnTo>
                    <a:pt x="217258" y="90170"/>
                  </a:lnTo>
                  <a:lnTo>
                    <a:pt x="217258" y="59690"/>
                  </a:lnTo>
                  <a:lnTo>
                    <a:pt x="165849" y="59690"/>
                  </a:lnTo>
                  <a:lnTo>
                    <a:pt x="165849" y="31750"/>
                  </a:lnTo>
                  <a:lnTo>
                    <a:pt x="223913" y="31750"/>
                  </a:lnTo>
                  <a:lnTo>
                    <a:pt x="223913" y="0"/>
                  </a:lnTo>
                  <a:close/>
                </a:path>
                <a:path w="356870" h="139700">
                  <a:moveTo>
                    <a:pt x="356793" y="107950"/>
                  </a:moveTo>
                  <a:lnTo>
                    <a:pt x="293598" y="107950"/>
                  </a:lnTo>
                  <a:lnTo>
                    <a:pt x="293598" y="83820"/>
                  </a:lnTo>
                  <a:lnTo>
                    <a:pt x="349110" y="83820"/>
                  </a:lnTo>
                  <a:lnTo>
                    <a:pt x="349110" y="53340"/>
                  </a:lnTo>
                  <a:lnTo>
                    <a:pt x="293598" y="53340"/>
                  </a:lnTo>
                  <a:lnTo>
                    <a:pt x="293598" y="31750"/>
                  </a:lnTo>
                  <a:lnTo>
                    <a:pt x="353377" y="31750"/>
                  </a:lnTo>
                  <a:lnTo>
                    <a:pt x="353377" y="0"/>
                  </a:lnTo>
                  <a:lnTo>
                    <a:pt x="255511" y="0"/>
                  </a:lnTo>
                  <a:lnTo>
                    <a:pt x="255511" y="31750"/>
                  </a:lnTo>
                  <a:lnTo>
                    <a:pt x="255511" y="53340"/>
                  </a:lnTo>
                  <a:lnTo>
                    <a:pt x="255511" y="83820"/>
                  </a:lnTo>
                  <a:lnTo>
                    <a:pt x="255511" y="107950"/>
                  </a:lnTo>
                  <a:lnTo>
                    <a:pt x="255511" y="139700"/>
                  </a:lnTo>
                  <a:lnTo>
                    <a:pt x="356793" y="139700"/>
                  </a:lnTo>
                  <a:lnTo>
                    <a:pt x="356793" y="107950"/>
                  </a:lnTo>
                  <a:close/>
                </a:path>
              </a:pathLst>
            </a:custGeom>
            <a:solidFill>
              <a:srgbClr val="035A8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5" name="object 25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0771590" y="5580078"/>
              <a:ext cx="113919" cy="140233"/>
            </a:xfrm>
            <a:prstGeom prst="rect">
              <a:avLst/>
            </a:prstGeom>
          </p:spPr>
        </p:pic>
        <p:sp>
          <p:nvSpPr>
            <p:cNvPr id="26" name="object 26"/>
            <p:cNvSpPr/>
            <p:nvPr/>
          </p:nvSpPr>
          <p:spPr>
            <a:xfrm>
              <a:off x="10915904" y="5580075"/>
              <a:ext cx="38100" cy="140335"/>
            </a:xfrm>
            <a:custGeom>
              <a:avLst/>
              <a:gdLst/>
              <a:ahLst/>
              <a:cxnLst/>
              <a:rect l="l" t="t" r="r" b="b"/>
              <a:pathLst>
                <a:path w="38100" h="140335">
                  <a:moveTo>
                    <a:pt x="38087" y="0"/>
                  </a:moveTo>
                  <a:lnTo>
                    <a:pt x="0" y="0"/>
                  </a:lnTo>
                  <a:lnTo>
                    <a:pt x="0" y="140246"/>
                  </a:lnTo>
                  <a:lnTo>
                    <a:pt x="38087" y="140246"/>
                  </a:lnTo>
                  <a:lnTo>
                    <a:pt x="38087" y="0"/>
                  </a:lnTo>
                  <a:close/>
                </a:path>
              </a:pathLst>
            </a:custGeom>
            <a:solidFill>
              <a:srgbClr val="035A8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7" name="object 27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0991227" y="5580076"/>
              <a:ext cx="118008" cy="140246"/>
            </a:xfrm>
            <a:prstGeom prst="rect">
              <a:avLst/>
            </a:prstGeom>
          </p:spPr>
        </p:pic>
        <p:pic>
          <p:nvPicPr>
            <p:cNvPr id="28" name="object 28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1141518" y="5577364"/>
              <a:ext cx="125018" cy="145669"/>
            </a:xfrm>
            <a:prstGeom prst="rect">
              <a:avLst/>
            </a:prstGeom>
          </p:spPr>
        </p:pic>
      </p:grpSp>
      <p:sp>
        <p:nvSpPr>
          <p:cNvPr id="29" name="object 29"/>
          <p:cNvSpPr/>
          <p:nvPr/>
        </p:nvSpPr>
        <p:spPr>
          <a:xfrm>
            <a:off x="10422483" y="5801182"/>
            <a:ext cx="220979" cy="139700"/>
          </a:xfrm>
          <a:custGeom>
            <a:avLst/>
            <a:gdLst/>
            <a:ahLst/>
            <a:cxnLst/>
            <a:rect l="l" t="t" r="r" b="b"/>
            <a:pathLst>
              <a:path w="220979" h="139700">
                <a:moveTo>
                  <a:pt x="100088" y="106680"/>
                </a:moveTo>
                <a:lnTo>
                  <a:pt x="38087" y="106680"/>
                </a:lnTo>
                <a:lnTo>
                  <a:pt x="38087" y="0"/>
                </a:lnTo>
                <a:lnTo>
                  <a:pt x="0" y="0"/>
                </a:lnTo>
                <a:lnTo>
                  <a:pt x="0" y="106680"/>
                </a:lnTo>
                <a:lnTo>
                  <a:pt x="0" y="139700"/>
                </a:lnTo>
                <a:lnTo>
                  <a:pt x="100088" y="139700"/>
                </a:lnTo>
                <a:lnTo>
                  <a:pt x="100088" y="106680"/>
                </a:lnTo>
                <a:close/>
              </a:path>
              <a:path w="220979" h="139700">
                <a:moveTo>
                  <a:pt x="220827" y="107950"/>
                </a:moveTo>
                <a:lnTo>
                  <a:pt x="157632" y="107950"/>
                </a:lnTo>
                <a:lnTo>
                  <a:pt x="157632" y="83820"/>
                </a:lnTo>
                <a:lnTo>
                  <a:pt x="213144" y="83820"/>
                </a:lnTo>
                <a:lnTo>
                  <a:pt x="213144" y="53340"/>
                </a:lnTo>
                <a:lnTo>
                  <a:pt x="157632" y="53340"/>
                </a:lnTo>
                <a:lnTo>
                  <a:pt x="157632" y="31750"/>
                </a:lnTo>
                <a:lnTo>
                  <a:pt x="217411" y="31750"/>
                </a:lnTo>
                <a:lnTo>
                  <a:pt x="217411" y="0"/>
                </a:lnTo>
                <a:lnTo>
                  <a:pt x="119545" y="0"/>
                </a:lnTo>
                <a:lnTo>
                  <a:pt x="119545" y="31750"/>
                </a:lnTo>
                <a:lnTo>
                  <a:pt x="119545" y="53340"/>
                </a:lnTo>
                <a:lnTo>
                  <a:pt x="119545" y="83820"/>
                </a:lnTo>
                <a:lnTo>
                  <a:pt x="119545" y="107950"/>
                </a:lnTo>
                <a:lnTo>
                  <a:pt x="119545" y="139700"/>
                </a:lnTo>
                <a:lnTo>
                  <a:pt x="220827" y="139700"/>
                </a:lnTo>
                <a:lnTo>
                  <a:pt x="220827" y="107950"/>
                </a:lnTo>
                <a:close/>
              </a:path>
            </a:pathLst>
          </a:custGeom>
          <a:solidFill>
            <a:srgbClr val="035A8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0657650" y="5800648"/>
            <a:ext cx="113664" cy="139700"/>
          </a:xfrm>
          <a:custGeom>
            <a:avLst/>
            <a:gdLst/>
            <a:ahLst/>
            <a:cxnLst/>
            <a:rect l="l" t="t" r="r" b="b"/>
            <a:pathLst>
              <a:path w="113665" h="139700">
                <a:moveTo>
                  <a:pt x="113068" y="0"/>
                </a:moveTo>
                <a:lnTo>
                  <a:pt x="0" y="0"/>
                </a:lnTo>
                <a:lnTo>
                  <a:pt x="0" y="31750"/>
                </a:lnTo>
                <a:lnTo>
                  <a:pt x="37401" y="31750"/>
                </a:lnTo>
                <a:lnTo>
                  <a:pt x="37401" y="139700"/>
                </a:lnTo>
                <a:lnTo>
                  <a:pt x="75488" y="139700"/>
                </a:lnTo>
                <a:lnTo>
                  <a:pt x="75488" y="31750"/>
                </a:lnTo>
                <a:lnTo>
                  <a:pt x="113068" y="31750"/>
                </a:lnTo>
                <a:lnTo>
                  <a:pt x="113068" y="0"/>
                </a:lnTo>
                <a:close/>
              </a:path>
            </a:pathLst>
          </a:custGeom>
          <a:solidFill>
            <a:srgbClr val="035A8E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1" name="object 31"/>
          <p:cNvGrpSpPr/>
          <p:nvPr/>
        </p:nvGrpSpPr>
        <p:grpSpPr>
          <a:xfrm>
            <a:off x="10782508" y="5797927"/>
            <a:ext cx="495300" cy="146050"/>
            <a:chOff x="10782508" y="5797927"/>
            <a:chExt cx="495300" cy="146050"/>
          </a:xfrm>
        </p:grpSpPr>
        <p:sp>
          <p:nvSpPr>
            <p:cNvPr id="32" name="object 32"/>
            <p:cNvSpPr/>
            <p:nvPr/>
          </p:nvSpPr>
          <p:spPr>
            <a:xfrm>
              <a:off x="10782503" y="5800648"/>
              <a:ext cx="233679" cy="140335"/>
            </a:xfrm>
            <a:custGeom>
              <a:avLst/>
              <a:gdLst/>
              <a:ahLst/>
              <a:cxnLst/>
              <a:rect l="l" t="t" r="r" b="b"/>
              <a:pathLst>
                <a:path w="233679" h="140335">
                  <a:moveTo>
                    <a:pt x="113068" y="0"/>
                  </a:moveTo>
                  <a:lnTo>
                    <a:pt x="0" y="0"/>
                  </a:lnTo>
                  <a:lnTo>
                    <a:pt x="0" y="31750"/>
                  </a:lnTo>
                  <a:lnTo>
                    <a:pt x="37401" y="31750"/>
                  </a:lnTo>
                  <a:lnTo>
                    <a:pt x="37401" y="139700"/>
                  </a:lnTo>
                  <a:lnTo>
                    <a:pt x="75488" y="139700"/>
                  </a:lnTo>
                  <a:lnTo>
                    <a:pt x="75488" y="31750"/>
                  </a:lnTo>
                  <a:lnTo>
                    <a:pt x="113068" y="31750"/>
                  </a:lnTo>
                  <a:lnTo>
                    <a:pt x="113068" y="0"/>
                  </a:lnTo>
                  <a:close/>
                </a:path>
                <a:path w="233679" h="140335">
                  <a:moveTo>
                    <a:pt x="233311" y="108483"/>
                  </a:moveTo>
                  <a:lnTo>
                    <a:pt x="170116" y="108483"/>
                  </a:lnTo>
                  <a:lnTo>
                    <a:pt x="170116" y="84353"/>
                  </a:lnTo>
                  <a:lnTo>
                    <a:pt x="225628" y="84353"/>
                  </a:lnTo>
                  <a:lnTo>
                    <a:pt x="225628" y="53873"/>
                  </a:lnTo>
                  <a:lnTo>
                    <a:pt x="170116" y="53873"/>
                  </a:lnTo>
                  <a:lnTo>
                    <a:pt x="170116" y="32283"/>
                  </a:lnTo>
                  <a:lnTo>
                    <a:pt x="229895" y="32283"/>
                  </a:lnTo>
                  <a:lnTo>
                    <a:pt x="229895" y="533"/>
                  </a:lnTo>
                  <a:lnTo>
                    <a:pt x="132029" y="533"/>
                  </a:lnTo>
                  <a:lnTo>
                    <a:pt x="132029" y="32283"/>
                  </a:lnTo>
                  <a:lnTo>
                    <a:pt x="132029" y="53873"/>
                  </a:lnTo>
                  <a:lnTo>
                    <a:pt x="132029" y="84353"/>
                  </a:lnTo>
                  <a:lnTo>
                    <a:pt x="132029" y="108483"/>
                  </a:lnTo>
                  <a:lnTo>
                    <a:pt x="132029" y="140233"/>
                  </a:lnTo>
                  <a:lnTo>
                    <a:pt x="233311" y="140233"/>
                  </a:lnTo>
                  <a:lnTo>
                    <a:pt x="233311" y="108483"/>
                  </a:lnTo>
                  <a:close/>
                </a:path>
              </a:pathLst>
            </a:custGeom>
            <a:solidFill>
              <a:srgbClr val="035A8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3" name="object 33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1037336" y="5797927"/>
              <a:ext cx="239965" cy="145669"/>
            </a:xfrm>
            <a:prstGeom prst="rect">
              <a:avLst/>
            </a:prstGeom>
          </p:spPr>
        </p:pic>
      </p:grpSp>
      <p:pic>
        <p:nvPicPr>
          <p:cNvPr id="34" name="object 34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0232914" y="5799419"/>
            <a:ext cx="141725" cy="110688"/>
          </a:xfrm>
          <a:prstGeom prst="rect">
            <a:avLst/>
          </a:prstGeom>
        </p:spPr>
      </p:pic>
      <p:sp>
        <p:nvSpPr>
          <p:cNvPr id="35" name="object 35"/>
          <p:cNvSpPr/>
          <p:nvPr/>
        </p:nvSpPr>
        <p:spPr>
          <a:xfrm>
            <a:off x="914400" y="5553037"/>
            <a:ext cx="442595" cy="390525"/>
          </a:xfrm>
          <a:custGeom>
            <a:avLst/>
            <a:gdLst/>
            <a:ahLst/>
            <a:cxnLst/>
            <a:rect l="l" t="t" r="r" b="b"/>
            <a:pathLst>
              <a:path w="442594" h="390525">
                <a:moveTo>
                  <a:pt x="426948" y="6096"/>
                </a:moveTo>
                <a:lnTo>
                  <a:pt x="422173" y="0"/>
                </a:lnTo>
                <a:lnTo>
                  <a:pt x="20002" y="0"/>
                </a:lnTo>
                <a:lnTo>
                  <a:pt x="15519" y="6426"/>
                </a:lnTo>
                <a:lnTo>
                  <a:pt x="17221" y="12903"/>
                </a:lnTo>
                <a:lnTo>
                  <a:pt x="34061" y="57251"/>
                </a:lnTo>
                <a:lnTo>
                  <a:pt x="59321" y="96278"/>
                </a:lnTo>
                <a:lnTo>
                  <a:pt x="91833" y="128739"/>
                </a:lnTo>
                <a:lnTo>
                  <a:pt x="130429" y="153441"/>
                </a:lnTo>
                <a:lnTo>
                  <a:pt x="173939" y="169151"/>
                </a:lnTo>
                <a:lnTo>
                  <a:pt x="221195" y="174650"/>
                </a:lnTo>
                <a:lnTo>
                  <a:pt x="268528" y="169125"/>
                </a:lnTo>
                <a:lnTo>
                  <a:pt x="312115" y="153352"/>
                </a:lnTo>
                <a:lnTo>
                  <a:pt x="350761" y="128562"/>
                </a:lnTo>
                <a:lnTo>
                  <a:pt x="383298" y="95973"/>
                </a:lnTo>
                <a:lnTo>
                  <a:pt x="408533" y="56832"/>
                </a:lnTo>
                <a:lnTo>
                  <a:pt x="425323" y="12331"/>
                </a:lnTo>
                <a:lnTo>
                  <a:pt x="426948" y="6096"/>
                </a:lnTo>
                <a:close/>
              </a:path>
              <a:path w="442594" h="390525">
                <a:moveTo>
                  <a:pt x="442493" y="208699"/>
                </a:moveTo>
                <a:lnTo>
                  <a:pt x="0" y="208699"/>
                </a:lnTo>
                <a:lnTo>
                  <a:pt x="0" y="390055"/>
                </a:lnTo>
                <a:lnTo>
                  <a:pt x="20993" y="345909"/>
                </a:lnTo>
                <a:lnTo>
                  <a:pt x="49745" y="307314"/>
                </a:lnTo>
                <a:lnTo>
                  <a:pt x="85191" y="275399"/>
                </a:lnTo>
                <a:lnTo>
                  <a:pt x="126301" y="251244"/>
                </a:lnTo>
                <a:lnTo>
                  <a:pt x="171996" y="235940"/>
                </a:lnTo>
                <a:lnTo>
                  <a:pt x="221246" y="230593"/>
                </a:lnTo>
                <a:lnTo>
                  <a:pt x="270484" y="235940"/>
                </a:lnTo>
                <a:lnTo>
                  <a:pt x="316191" y="251244"/>
                </a:lnTo>
                <a:lnTo>
                  <a:pt x="357289" y="275399"/>
                </a:lnTo>
                <a:lnTo>
                  <a:pt x="392747" y="307314"/>
                </a:lnTo>
                <a:lnTo>
                  <a:pt x="421500" y="345909"/>
                </a:lnTo>
                <a:lnTo>
                  <a:pt x="442493" y="390055"/>
                </a:lnTo>
                <a:lnTo>
                  <a:pt x="442493" y="208699"/>
                </a:lnTo>
                <a:close/>
              </a:path>
            </a:pathLst>
          </a:custGeom>
          <a:solidFill>
            <a:srgbClr val="26262B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6" name="object 36"/>
          <p:cNvGrpSpPr/>
          <p:nvPr/>
        </p:nvGrpSpPr>
        <p:grpSpPr>
          <a:xfrm>
            <a:off x="1441373" y="5867947"/>
            <a:ext cx="146050" cy="76200"/>
            <a:chOff x="1441373" y="5867947"/>
            <a:chExt cx="146050" cy="76200"/>
          </a:xfrm>
        </p:grpSpPr>
        <p:sp>
          <p:nvSpPr>
            <p:cNvPr id="37" name="object 37"/>
            <p:cNvSpPr/>
            <p:nvPr/>
          </p:nvSpPr>
          <p:spPr>
            <a:xfrm>
              <a:off x="1441373" y="5869138"/>
              <a:ext cx="38100" cy="73660"/>
            </a:xfrm>
            <a:custGeom>
              <a:avLst/>
              <a:gdLst/>
              <a:ahLst/>
              <a:cxnLst/>
              <a:rect l="l" t="t" r="r" b="b"/>
              <a:pathLst>
                <a:path w="38100" h="73660">
                  <a:moveTo>
                    <a:pt x="37973" y="0"/>
                  </a:moveTo>
                  <a:lnTo>
                    <a:pt x="0" y="0"/>
                  </a:lnTo>
                  <a:lnTo>
                    <a:pt x="0" y="73266"/>
                  </a:lnTo>
                  <a:lnTo>
                    <a:pt x="9105" y="73266"/>
                  </a:lnTo>
                  <a:lnTo>
                    <a:pt x="9105" y="40119"/>
                  </a:lnTo>
                  <a:lnTo>
                    <a:pt x="35775" y="40119"/>
                  </a:lnTo>
                  <a:lnTo>
                    <a:pt x="35775" y="32296"/>
                  </a:lnTo>
                  <a:lnTo>
                    <a:pt x="9105" y="32296"/>
                  </a:lnTo>
                  <a:lnTo>
                    <a:pt x="9105" y="7937"/>
                  </a:lnTo>
                  <a:lnTo>
                    <a:pt x="37973" y="7937"/>
                  </a:lnTo>
                  <a:lnTo>
                    <a:pt x="37973" y="0"/>
                  </a:lnTo>
                  <a:close/>
                </a:path>
              </a:pathLst>
            </a:custGeom>
            <a:solidFill>
              <a:srgbClr val="26262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22632" y="5867947"/>
              <a:ext cx="64427" cy="75653"/>
            </a:xfrm>
            <a:prstGeom prst="rect">
              <a:avLst/>
            </a:prstGeom>
          </p:spPr>
        </p:pic>
      </p:grpSp>
      <p:sp>
        <p:nvSpPr>
          <p:cNvPr id="39" name="object 39"/>
          <p:cNvSpPr/>
          <p:nvPr/>
        </p:nvSpPr>
        <p:spPr>
          <a:xfrm>
            <a:off x="1633372" y="5868601"/>
            <a:ext cx="46355" cy="74295"/>
          </a:xfrm>
          <a:custGeom>
            <a:avLst/>
            <a:gdLst/>
            <a:ahLst/>
            <a:cxnLst/>
            <a:rect l="l" t="t" r="r" b="b"/>
            <a:pathLst>
              <a:path w="46355" h="74295">
                <a:moveTo>
                  <a:pt x="27203" y="0"/>
                </a:moveTo>
                <a:lnTo>
                  <a:pt x="11188" y="0"/>
                </a:lnTo>
                <a:lnTo>
                  <a:pt x="4610" y="533"/>
                </a:lnTo>
                <a:lnTo>
                  <a:pt x="0" y="1523"/>
                </a:lnTo>
                <a:lnTo>
                  <a:pt x="0" y="73799"/>
                </a:lnTo>
                <a:lnTo>
                  <a:pt x="9105" y="73799"/>
                </a:lnTo>
                <a:lnTo>
                  <a:pt x="9105" y="42075"/>
                </a:lnTo>
                <a:lnTo>
                  <a:pt x="36308" y="42075"/>
                </a:lnTo>
                <a:lnTo>
                  <a:pt x="35560" y="40868"/>
                </a:lnTo>
                <a:lnTo>
                  <a:pt x="30124" y="38912"/>
                </a:lnTo>
                <a:lnTo>
                  <a:pt x="30124" y="38595"/>
                </a:lnTo>
                <a:lnTo>
                  <a:pt x="37553" y="35979"/>
                </a:lnTo>
                <a:lnTo>
                  <a:pt x="38550" y="34886"/>
                </a:lnTo>
                <a:lnTo>
                  <a:pt x="9105" y="34886"/>
                </a:lnTo>
                <a:lnTo>
                  <a:pt x="9105" y="8153"/>
                </a:lnTo>
                <a:lnTo>
                  <a:pt x="10553" y="7708"/>
                </a:lnTo>
                <a:lnTo>
                  <a:pt x="12939" y="7391"/>
                </a:lnTo>
                <a:lnTo>
                  <a:pt x="39406" y="7391"/>
                </a:lnTo>
                <a:lnTo>
                  <a:pt x="37858" y="5981"/>
                </a:lnTo>
                <a:lnTo>
                  <a:pt x="33477" y="1841"/>
                </a:lnTo>
                <a:lnTo>
                  <a:pt x="27203" y="0"/>
                </a:lnTo>
                <a:close/>
              </a:path>
              <a:path w="46355" h="74295">
                <a:moveTo>
                  <a:pt x="36308" y="42075"/>
                </a:moveTo>
                <a:lnTo>
                  <a:pt x="17678" y="42075"/>
                </a:lnTo>
                <a:lnTo>
                  <a:pt x="25946" y="42392"/>
                </a:lnTo>
                <a:lnTo>
                  <a:pt x="29705" y="46189"/>
                </a:lnTo>
                <a:lnTo>
                  <a:pt x="31788" y="56299"/>
                </a:lnTo>
                <a:lnTo>
                  <a:pt x="33794" y="65430"/>
                </a:lnTo>
                <a:lnTo>
                  <a:pt x="35356" y="71742"/>
                </a:lnTo>
                <a:lnTo>
                  <a:pt x="36499" y="73799"/>
                </a:lnTo>
                <a:lnTo>
                  <a:pt x="45923" y="73799"/>
                </a:lnTo>
                <a:lnTo>
                  <a:pt x="44450" y="70980"/>
                </a:lnTo>
                <a:lnTo>
                  <a:pt x="42786" y="63919"/>
                </a:lnTo>
                <a:lnTo>
                  <a:pt x="38821" y="46189"/>
                </a:lnTo>
                <a:lnTo>
                  <a:pt x="36308" y="42075"/>
                </a:lnTo>
                <a:close/>
              </a:path>
              <a:path w="46355" h="74295">
                <a:moveTo>
                  <a:pt x="39406" y="7391"/>
                </a:moveTo>
                <a:lnTo>
                  <a:pt x="27711" y="7391"/>
                </a:lnTo>
                <a:lnTo>
                  <a:pt x="34302" y="11518"/>
                </a:lnTo>
                <a:lnTo>
                  <a:pt x="34302" y="29349"/>
                </a:lnTo>
                <a:lnTo>
                  <a:pt x="28143" y="34886"/>
                </a:lnTo>
                <a:lnTo>
                  <a:pt x="38550" y="34886"/>
                </a:lnTo>
                <a:lnTo>
                  <a:pt x="43408" y="29565"/>
                </a:lnTo>
                <a:lnTo>
                  <a:pt x="43408" y="14236"/>
                </a:lnTo>
                <a:lnTo>
                  <a:pt x="41427" y="9232"/>
                </a:lnTo>
                <a:lnTo>
                  <a:pt x="39406" y="7391"/>
                </a:lnTo>
                <a:close/>
              </a:path>
            </a:pathLst>
          </a:custGeom>
          <a:solidFill>
            <a:srgbClr val="26262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1768462" y="5869139"/>
            <a:ext cx="147320" cy="73660"/>
          </a:xfrm>
          <a:custGeom>
            <a:avLst/>
            <a:gdLst/>
            <a:ahLst/>
            <a:cxnLst/>
            <a:rect l="l" t="t" r="r" b="b"/>
            <a:pathLst>
              <a:path w="147319" h="73660">
                <a:moveTo>
                  <a:pt x="52197" y="0"/>
                </a:moveTo>
                <a:lnTo>
                  <a:pt x="0" y="0"/>
                </a:lnTo>
                <a:lnTo>
                  <a:pt x="0" y="8051"/>
                </a:lnTo>
                <a:lnTo>
                  <a:pt x="21450" y="8051"/>
                </a:lnTo>
                <a:lnTo>
                  <a:pt x="21450" y="73266"/>
                </a:lnTo>
                <a:lnTo>
                  <a:pt x="30657" y="73266"/>
                </a:lnTo>
                <a:lnTo>
                  <a:pt x="30657" y="8051"/>
                </a:lnTo>
                <a:lnTo>
                  <a:pt x="52197" y="8051"/>
                </a:lnTo>
                <a:lnTo>
                  <a:pt x="52197" y="0"/>
                </a:lnTo>
                <a:close/>
              </a:path>
              <a:path w="147319" h="73660">
                <a:moveTo>
                  <a:pt x="146951" y="0"/>
                </a:moveTo>
                <a:lnTo>
                  <a:pt x="137744" y="0"/>
                </a:lnTo>
                <a:lnTo>
                  <a:pt x="137744" y="30657"/>
                </a:lnTo>
                <a:lnTo>
                  <a:pt x="103644" y="30657"/>
                </a:lnTo>
                <a:lnTo>
                  <a:pt x="103644" y="0"/>
                </a:lnTo>
                <a:lnTo>
                  <a:pt x="94538" y="0"/>
                </a:lnTo>
                <a:lnTo>
                  <a:pt x="94538" y="73266"/>
                </a:lnTo>
                <a:lnTo>
                  <a:pt x="103644" y="73266"/>
                </a:lnTo>
                <a:lnTo>
                  <a:pt x="103644" y="38925"/>
                </a:lnTo>
                <a:lnTo>
                  <a:pt x="137744" y="38925"/>
                </a:lnTo>
                <a:lnTo>
                  <a:pt x="137744" y="73266"/>
                </a:lnTo>
                <a:lnTo>
                  <a:pt x="146951" y="73266"/>
                </a:lnTo>
                <a:lnTo>
                  <a:pt x="146951" y="0"/>
                </a:lnTo>
                <a:close/>
              </a:path>
            </a:pathLst>
          </a:custGeom>
          <a:solidFill>
            <a:srgbClr val="26262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1965707" y="5869133"/>
            <a:ext cx="40005" cy="73660"/>
          </a:xfrm>
          <a:custGeom>
            <a:avLst/>
            <a:gdLst/>
            <a:ahLst/>
            <a:cxnLst/>
            <a:rect l="l" t="t" r="r" b="b"/>
            <a:pathLst>
              <a:path w="40005" h="73660">
                <a:moveTo>
                  <a:pt x="38074" y="0"/>
                </a:moveTo>
                <a:lnTo>
                  <a:pt x="0" y="0"/>
                </a:lnTo>
                <a:lnTo>
                  <a:pt x="0" y="73266"/>
                </a:lnTo>
                <a:lnTo>
                  <a:pt x="39636" y="73266"/>
                </a:lnTo>
                <a:lnTo>
                  <a:pt x="39636" y="65341"/>
                </a:lnTo>
                <a:lnTo>
                  <a:pt x="9093" y="65341"/>
                </a:lnTo>
                <a:lnTo>
                  <a:pt x="9093" y="38925"/>
                </a:lnTo>
                <a:lnTo>
                  <a:pt x="36499" y="38925"/>
                </a:lnTo>
                <a:lnTo>
                  <a:pt x="36499" y="31102"/>
                </a:lnTo>
                <a:lnTo>
                  <a:pt x="9093" y="31102"/>
                </a:lnTo>
                <a:lnTo>
                  <a:pt x="9093" y="7950"/>
                </a:lnTo>
                <a:lnTo>
                  <a:pt x="38074" y="7950"/>
                </a:lnTo>
                <a:lnTo>
                  <a:pt x="38074" y="0"/>
                </a:lnTo>
                <a:close/>
              </a:path>
            </a:pathLst>
          </a:custGeom>
          <a:solidFill>
            <a:srgbClr val="26262B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2" name="object 42"/>
          <p:cNvGrpSpPr/>
          <p:nvPr/>
        </p:nvGrpSpPr>
        <p:grpSpPr>
          <a:xfrm>
            <a:off x="2098207" y="5867947"/>
            <a:ext cx="189865" cy="76200"/>
            <a:chOff x="2098207" y="5867947"/>
            <a:chExt cx="189865" cy="76200"/>
          </a:xfrm>
        </p:grpSpPr>
        <p:pic>
          <p:nvPicPr>
            <p:cNvPr id="43" name="object 43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2098207" y="5869137"/>
              <a:ext cx="86067" cy="73266"/>
            </a:xfrm>
            <a:prstGeom prst="rect">
              <a:avLst/>
            </a:prstGeom>
          </p:spPr>
        </p:pic>
        <p:pic>
          <p:nvPicPr>
            <p:cNvPr id="44" name="object 44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2223383" y="5867947"/>
              <a:ext cx="64427" cy="75653"/>
            </a:xfrm>
            <a:prstGeom prst="rect">
              <a:avLst/>
            </a:prstGeom>
          </p:spPr>
        </p:pic>
      </p:grpSp>
      <p:sp>
        <p:nvSpPr>
          <p:cNvPr id="45" name="object 45"/>
          <p:cNvSpPr/>
          <p:nvPr/>
        </p:nvSpPr>
        <p:spPr>
          <a:xfrm>
            <a:off x="2334126" y="5868601"/>
            <a:ext cx="46355" cy="74295"/>
          </a:xfrm>
          <a:custGeom>
            <a:avLst/>
            <a:gdLst/>
            <a:ahLst/>
            <a:cxnLst/>
            <a:rect l="l" t="t" r="r" b="b"/>
            <a:pathLst>
              <a:path w="46355" h="74295">
                <a:moveTo>
                  <a:pt x="27190" y="0"/>
                </a:moveTo>
                <a:lnTo>
                  <a:pt x="11188" y="0"/>
                </a:lnTo>
                <a:lnTo>
                  <a:pt x="4597" y="533"/>
                </a:lnTo>
                <a:lnTo>
                  <a:pt x="0" y="1523"/>
                </a:lnTo>
                <a:lnTo>
                  <a:pt x="0" y="73799"/>
                </a:lnTo>
                <a:lnTo>
                  <a:pt x="9105" y="73799"/>
                </a:lnTo>
                <a:lnTo>
                  <a:pt x="9105" y="42075"/>
                </a:lnTo>
                <a:lnTo>
                  <a:pt x="36308" y="42075"/>
                </a:lnTo>
                <a:lnTo>
                  <a:pt x="35560" y="40868"/>
                </a:lnTo>
                <a:lnTo>
                  <a:pt x="30124" y="38912"/>
                </a:lnTo>
                <a:lnTo>
                  <a:pt x="30124" y="38595"/>
                </a:lnTo>
                <a:lnTo>
                  <a:pt x="37553" y="35979"/>
                </a:lnTo>
                <a:lnTo>
                  <a:pt x="38550" y="34886"/>
                </a:lnTo>
                <a:lnTo>
                  <a:pt x="9105" y="34886"/>
                </a:lnTo>
                <a:lnTo>
                  <a:pt x="9105" y="8153"/>
                </a:lnTo>
                <a:lnTo>
                  <a:pt x="10553" y="7708"/>
                </a:lnTo>
                <a:lnTo>
                  <a:pt x="12939" y="7391"/>
                </a:lnTo>
                <a:lnTo>
                  <a:pt x="39406" y="7391"/>
                </a:lnTo>
                <a:lnTo>
                  <a:pt x="37858" y="5981"/>
                </a:lnTo>
                <a:lnTo>
                  <a:pt x="33477" y="1841"/>
                </a:lnTo>
                <a:lnTo>
                  <a:pt x="27190" y="0"/>
                </a:lnTo>
                <a:close/>
              </a:path>
              <a:path w="46355" h="74295">
                <a:moveTo>
                  <a:pt x="36308" y="42075"/>
                </a:moveTo>
                <a:lnTo>
                  <a:pt x="17678" y="42075"/>
                </a:lnTo>
                <a:lnTo>
                  <a:pt x="25946" y="42392"/>
                </a:lnTo>
                <a:lnTo>
                  <a:pt x="29705" y="46189"/>
                </a:lnTo>
                <a:lnTo>
                  <a:pt x="31788" y="56299"/>
                </a:lnTo>
                <a:lnTo>
                  <a:pt x="33794" y="65430"/>
                </a:lnTo>
                <a:lnTo>
                  <a:pt x="35356" y="71742"/>
                </a:lnTo>
                <a:lnTo>
                  <a:pt x="36499" y="73799"/>
                </a:lnTo>
                <a:lnTo>
                  <a:pt x="45923" y="73799"/>
                </a:lnTo>
                <a:lnTo>
                  <a:pt x="44450" y="70980"/>
                </a:lnTo>
                <a:lnTo>
                  <a:pt x="42786" y="63919"/>
                </a:lnTo>
                <a:lnTo>
                  <a:pt x="38821" y="46189"/>
                </a:lnTo>
                <a:lnTo>
                  <a:pt x="36308" y="42075"/>
                </a:lnTo>
                <a:close/>
              </a:path>
              <a:path w="46355" h="74295">
                <a:moveTo>
                  <a:pt x="39406" y="7391"/>
                </a:moveTo>
                <a:lnTo>
                  <a:pt x="27711" y="7391"/>
                </a:lnTo>
                <a:lnTo>
                  <a:pt x="34302" y="11518"/>
                </a:lnTo>
                <a:lnTo>
                  <a:pt x="34302" y="29349"/>
                </a:lnTo>
                <a:lnTo>
                  <a:pt x="28143" y="34886"/>
                </a:lnTo>
                <a:lnTo>
                  <a:pt x="38550" y="34886"/>
                </a:lnTo>
                <a:lnTo>
                  <a:pt x="43408" y="29565"/>
                </a:lnTo>
                <a:lnTo>
                  <a:pt x="43408" y="14236"/>
                </a:lnTo>
                <a:lnTo>
                  <a:pt x="41427" y="9232"/>
                </a:lnTo>
                <a:lnTo>
                  <a:pt x="39406" y="7391"/>
                </a:lnTo>
                <a:close/>
              </a:path>
            </a:pathLst>
          </a:custGeom>
          <a:solidFill>
            <a:srgbClr val="26262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2424893" y="5869138"/>
            <a:ext cx="39370" cy="73660"/>
          </a:xfrm>
          <a:custGeom>
            <a:avLst/>
            <a:gdLst/>
            <a:ahLst/>
            <a:cxnLst/>
            <a:rect l="l" t="t" r="r" b="b"/>
            <a:pathLst>
              <a:path w="39369" h="73660">
                <a:moveTo>
                  <a:pt x="9105" y="0"/>
                </a:moveTo>
                <a:lnTo>
                  <a:pt x="0" y="0"/>
                </a:lnTo>
                <a:lnTo>
                  <a:pt x="0" y="73266"/>
                </a:lnTo>
                <a:lnTo>
                  <a:pt x="39230" y="73266"/>
                </a:lnTo>
                <a:lnTo>
                  <a:pt x="39230" y="65328"/>
                </a:lnTo>
                <a:lnTo>
                  <a:pt x="9105" y="65328"/>
                </a:lnTo>
                <a:lnTo>
                  <a:pt x="9105" y="0"/>
                </a:lnTo>
                <a:close/>
              </a:path>
            </a:pathLst>
          </a:custGeom>
          <a:solidFill>
            <a:srgbClr val="26262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2508756" y="5868601"/>
            <a:ext cx="58419" cy="74930"/>
          </a:xfrm>
          <a:custGeom>
            <a:avLst/>
            <a:gdLst/>
            <a:ahLst/>
            <a:cxnLst/>
            <a:rect l="l" t="t" r="r" b="b"/>
            <a:pathLst>
              <a:path w="58419" h="74929">
                <a:moveTo>
                  <a:pt x="19354" y="0"/>
                </a:moveTo>
                <a:lnTo>
                  <a:pt x="12128" y="0"/>
                </a:lnTo>
                <a:lnTo>
                  <a:pt x="5549" y="647"/>
                </a:lnTo>
                <a:lnTo>
                  <a:pt x="0" y="1523"/>
                </a:lnTo>
                <a:lnTo>
                  <a:pt x="0" y="73583"/>
                </a:lnTo>
                <a:lnTo>
                  <a:pt x="4597" y="74129"/>
                </a:lnTo>
                <a:lnTo>
                  <a:pt x="10045" y="74460"/>
                </a:lnTo>
                <a:lnTo>
                  <a:pt x="16522" y="74460"/>
                </a:lnTo>
                <a:lnTo>
                  <a:pt x="26248" y="73775"/>
                </a:lnTo>
                <a:lnTo>
                  <a:pt x="34777" y="71756"/>
                </a:lnTo>
                <a:lnTo>
                  <a:pt x="41970" y="68453"/>
                </a:lnTo>
                <a:lnTo>
                  <a:pt x="44005" y="66840"/>
                </a:lnTo>
                <a:lnTo>
                  <a:pt x="11945" y="66840"/>
                </a:lnTo>
                <a:lnTo>
                  <a:pt x="9105" y="66306"/>
                </a:lnTo>
                <a:lnTo>
                  <a:pt x="9105" y="8483"/>
                </a:lnTo>
                <a:lnTo>
                  <a:pt x="11506" y="7937"/>
                </a:lnTo>
                <a:lnTo>
                  <a:pt x="15062" y="7492"/>
                </a:lnTo>
                <a:lnTo>
                  <a:pt x="45736" y="7492"/>
                </a:lnTo>
                <a:lnTo>
                  <a:pt x="42677" y="5181"/>
                </a:lnTo>
                <a:lnTo>
                  <a:pt x="36215" y="2322"/>
                </a:lnTo>
                <a:lnTo>
                  <a:pt x="28738" y="647"/>
                </a:lnTo>
                <a:lnTo>
                  <a:pt x="29426" y="647"/>
                </a:lnTo>
                <a:lnTo>
                  <a:pt x="19354" y="0"/>
                </a:lnTo>
                <a:close/>
              </a:path>
              <a:path w="58419" h="74929">
                <a:moveTo>
                  <a:pt x="45736" y="7492"/>
                </a:moveTo>
                <a:lnTo>
                  <a:pt x="19761" y="7492"/>
                </a:lnTo>
                <a:lnTo>
                  <a:pt x="32360" y="9479"/>
                </a:lnTo>
                <a:lnTo>
                  <a:pt x="41300" y="15146"/>
                </a:lnTo>
                <a:lnTo>
                  <a:pt x="46610" y="24053"/>
                </a:lnTo>
                <a:lnTo>
                  <a:pt x="48275" y="35432"/>
                </a:lnTo>
                <a:lnTo>
                  <a:pt x="48323" y="35763"/>
                </a:lnTo>
                <a:lnTo>
                  <a:pt x="46368" y="48966"/>
                </a:lnTo>
                <a:lnTo>
                  <a:pt x="40608" y="58721"/>
                </a:lnTo>
                <a:lnTo>
                  <a:pt x="31199" y="64766"/>
                </a:lnTo>
                <a:lnTo>
                  <a:pt x="18300" y="66840"/>
                </a:lnTo>
                <a:lnTo>
                  <a:pt x="44005" y="66840"/>
                </a:lnTo>
                <a:lnTo>
                  <a:pt x="57835" y="35432"/>
                </a:lnTo>
                <a:lnTo>
                  <a:pt x="57166" y="27171"/>
                </a:lnTo>
                <a:lnTo>
                  <a:pt x="55222" y="20086"/>
                </a:lnTo>
                <a:lnTo>
                  <a:pt x="52102" y="14099"/>
                </a:lnTo>
                <a:lnTo>
                  <a:pt x="47904" y="9131"/>
                </a:lnTo>
                <a:lnTo>
                  <a:pt x="45736" y="7492"/>
                </a:lnTo>
                <a:close/>
              </a:path>
            </a:pathLst>
          </a:custGeom>
          <a:solidFill>
            <a:srgbClr val="26262B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8" name="object 48"/>
          <p:cNvGrpSpPr/>
          <p:nvPr/>
        </p:nvGrpSpPr>
        <p:grpSpPr>
          <a:xfrm>
            <a:off x="1441490" y="5552814"/>
            <a:ext cx="440690" cy="254000"/>
            <a:chOff x="1441490" y="5552814"/>
            <a:chExt cx="440690" cy="254000"/>
          </a:xfrm>
        </p:grpSpPr>
        <p:pic>
          <p:nvPicPr>
            <p:cNvPr id="49" name="object 49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1441490" y="5552814"/>
              <a:ext cx="201637" cy="253923"/>
            </a:xfrm>
            <a:prstGeom prst="rect">
              <a:avLst/>
            </a:prstGeom>
          </p:spPr>
        </p:pic>
        <p:pic>
          <p:nvPicPr>
            <p:cNvPr id="50" name="object 50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1685971" y="5552819"/>
              <a:ext cx="195592" cy="253911"/>
            </a:xfrm>
            <a:prstGeom prst="rect">
              <a:avLst/>
            </a:prstGeom>
          </p:spPr>
        </p:pic>
      </p:grpSp>
      <p:grpSp>
        <p:nvGrpSpPr>
          <p:cNvPr id="51" name="object 51"/>
          <p:cNvGrpSpPr/>
          <p:nvPr/>
        </p:nvGrpSpPr>
        <p:grpSpPr>
          <a:xfrm>
            <a:off x="1928153" y="5552819"/>
            <a:ext cx="669290" cy="254635"/>
            <a:chOff x="1928153" y="5552819"/>
            <a:chExt cx="669290" cy="254635"/>
          </a:xfrm>
        </p:grpSpPr>
        <p:pic>
          <p:nvPicPr>
            <p:cNvPr id="52" name="object 52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1928153" y="5552819"/>
              <a:ext cx="437414" cy="254416"/>
            </a:xfrm>
            <a:prstGeom prst="rect">
              <a:avLst/>
            </a:prstGeom>
          </p:spPr>
        </p:pic>
        <p:pic>
          <p:nvPicPr>
            <p:cNvPr id="53" name="object 53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2388360" y="5552823"/>
              <a:ext cx="208534" cy="253911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f96adfb-62ef-4917-84b5-6b13214d1b8b">
      <Terms xmlns="http://schemas.microsoft.com/office/infopath/2007/PartnerControls"/>
    </lcf76f155ced4ddcb4097134ff3c332f>
    <TaxCatchAll xmlns="c7904c1d-f210-4e47-9c54-25e60f523d30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439FD41D5FD4D4FA869082AB8AC2835" ma:contentTypeVersion="18" ma:contentTypeDescription="Create a new document." ma:contentTypeScope="" ma:versionID="4b8bf669e854b6d0fffb70c3eee0d30a">
  <xsd:schema xmlns:xsd="http://www.w3.org/2001/XMLSchema" xmlns:xs="http://www.w3.org/2001/XMLSchema" xmlns:p="http://schemas.microsoft.com/office/2006/metadata/properties" xmlns:ns2="7f96adfb-62ef-4917-84b5-6b13214d1b8b" xmlns:ns3="c7904c1d-f210-4e47-9c54-25e60f523d30" targetNamespace="http://schemas.microsoft.com/office/2006/metadata/properties" ma:root="true" ma:fieldsID="0fe58faf3385465126944a53e43b4824" ns2:_="" ns3:_="">
    <xsd:import namespace="7f96adfb-62ef-4917-84b5-6b13214d1b8b"/>
    <xsd:import namespace="c7904c1d-f210-4e47-9c54-25e60f523d3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f96adfb-62ef-4917-84b5-6b13214d1b8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da92024e-d5fa-4d09-89d1-7bccc0b6fab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904c1d-f210-4e47-9c54-25e60f523d30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7205b75c-a51d-4d70-aa39-fcb65c294e03}" ma:internalName="TaxCatchAll" ma:showField="CatchAllData" ma:web="c7904c1d-f210-4e47-9c54-25e60f523d3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7F55F09-15A6-48F0-BC87-D58DC6FE9E78}">
  <ds:schemaRefs>
    <ds:schemaRef ds:uri="http://schemas.microsoft.com/office/2006/metadata/properties"/>
    <ds:schemaRef ds:uri="http://schemas.microsoft.com/office/infopath/2007/PartnerControls"/>
    <ds:schemaRef ds:uri="7f96adfb-62ef-4917-84b5-6b13214d1b8b"/>
    <ds:schemaRef ds:uri="c7904c1d-f210-4e47-9c54-25e60f523d30"/>
  </ds:schemaRefs>
</ds:datastoreItem>
</file>

<file path=customXml/itemProps2.xml><?xml version="1.0" encoding="utf-8"?>
<ds:datastoreItem xmlns:ds="http://schemas.openxmlformats.org/officeDocument/2006/customXml" ds:itemID="{F2EAE1F7-BB20-4FAE-88C0-AD8D0E64B9E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351EA05-655F-47E3-AD71-4236C00C031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f96adfb-62ef-4917-84b5-6b13214d1b8b"/>
    <ds:schemaRef ds:uri="c7904c1d-f210-4e47-9c54-25e60f523d3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>Benjamin Orsborn</cp:lastModifiedBy>
  <cp:revision>3</cp:revision>
  <dcterms:created xsi:type="dcterms:W3CDTF">2026-01-14T20:14:33Z</dcterms:created>
  <dcterms:modified xsi:type="dcterms:W3CDTF">2026-02-09T16:38:03Z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2026-01-13T10:00:00Z</vt:filetime>
  </property>
  <property fmtid="{D5CDD505-2E9C-101B-9397-08002B2CF9AE}" pid="3" name="Creator">
    <vt:lpwstr>Adobe InDesign 21.0 (Macintosh)</vt:lpwstr>
  </property>
  <property fmtid="{D5CDD505-2E9C-101B-9397-08002B2CF9AE}" pid="4" name="LastSaved">
    <vt:filetime>2026-01-13T10:00:00Z</vt:filetime>
  </property>
  <property fmtid="{D5CDD505-2E9C-101B-9397-08002B2CF9AE}" pid="5" name="Producer">
    <vt:lpwstr>Adobe PDF Library 18.0</vt:lpwstr>
  </property>
  <property fmtid="{D5CDD505-2E9C-101B-9397-08002B2CF9AE}" pid="6" name="ContentTypeId">
    <vt:lpwstr>0x0101000439FD41D5FD4D4FA869082AB8AC2835</vt:lpwstr>
  </property>
</Properties>
</file>